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63" r:id="rId3"/>
    <p:sldId id="264" r:id="rId4"/>
    <p:sldId id="257" r:id="rId5"/>
    <p:sldId id="261" r:id="rId6"/>
    <p:sldId id="262" r:id="rId7"/>
    <p:sldId id="258" r:id="rId8"/>
    <p:sldId id="265" r:id="rId9"/>
    <p:sldId id="266" r:id="rId10"/>
    <p:sldId id="267" r:id="rId11"/>
    <p:sldId id="303" r:id="rId12"/>
    <p:sldId id="304" r:id="rId13"/>
    <p:sldId id="305" r:id="rId14"/>
    <p:sldId id="306" r:id="rId15"/>
    <p:sldId id="273" r:id="rId16"/>
    <p:sldId id="271" r:id="rId17"/>
    <p:sldId id="274" r:id="rId18"/>
    <p:sldId id="277" r:id="rId19"/>
    <p:sldId id="276" r:id="rId20"/>
    <p:sldId id="278" r:id="rId21"/>
    <p:sldId id="281" r:id="rId22"/>
    <p:sldId id="279" r:id="rId23"/>
    <p:sldId id="280" r:id="rId24"/>
    <p:sldId id="290" r:id="rId25"/>
    <p:sldId id="291" r:id="rId26"/>
    <p:sldId id="292" r:id="rId27"/>
    <p:sldId id="282" r:id="rId28"/>
    <p:sldId id="283" r:id="rId29"/>
    <p:sldId id="284" r:id="rId30"/>
    <p:sldId id="285" r:id="rId31"/>
    <p:sldId id="286" r:id="rId32"/>
    <p:sldId id="287" r:id="rId33"/>
    <p:sldId id="301" r:id="rId34"/>
    <p:sldId id="288" r:id="rId35"/>
    <p:sldId id="289" r:id="rId36"/>
    <p:sldId id="293" r:id="rId37"/>
    <p:sldId id="294" r:id="rId38"/>
    <p:sldId id="295" r:id="rId39"/>
    <p:sldId id="297" r:id="rId40"/>
    <p:sldId id="298" r:id="rId41"/>
    <p:sldId id="300" r:id="rId42"/>
    <p:sldId id="299" r:id="rId43"/>
    <p:sldId id="302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020B7346-F015-4591-B864-57633AA01C52}" type="datetimeFigureOut">
              <a:rPr lang="en-US" smtClean="0"/>
              <a:t>13-Nov-18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EADD0F3-AC6B-42C3-BAB3-7E21411B1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721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B7346-F015-4591-B864-57633AA01C52}" type="datetimeFigureOut">
              <a:rPr lang="en-US" smtClean="0"/>
              <a:t>13-Nov-18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D0F3-AC6B-42C3-BAB3-7E21411B1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0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B7346-F015-4591-B864-57633AA01C52}" type="datetimeFigureOut">
              <a:rPr lang="en-US" smtClean="0"/>
              <a:t>13-Nov-18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D0F3-AC6B-42C3-BAB3-7E21411B1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679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B7346-F015-4591-B864-57633AA01C52}" type="datetimeFigureOut">
              <a:rPr lang="en-US" smtClean="0"/>
              <a:t>13-Nov-18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D0F3-AC6B-42C3-BAB3-7E21411B1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03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B7346-F015-4591-B864-57633AA01C52}" type="datetimeFigureOut">
              <a:rPr lang="en-US" smtClean="0"/>
              <a:t>13-Nov-18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D0F3-AC6B-42C3-BAB3-7E21411B1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81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B7346-F015-4591-B864-57633AA01C52}" type="datetimeFigureOut">
              <a:rPr lang="en-US" smtClean="0"/>
              <a:t>13-Nov-18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D0F3-AC6B-42C3-BAB3-7E21411B1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44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B7346-F015-4591-B864-57633AA01C52}" type="datetimeFigureOut">
              <a:rPr lang="en-US" smtClean="0"/>
              <a:t>13-Nov-18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D0F3-AC6B-42C3-BAB3-7E21411B1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82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B7346-F015-4591-B864-57633AA01C52}" type="datetimeFigureOut">
              <a:rPr lang="en-US" smtClean="0"/>
              <a:t>13-Nov-18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D0F3-AC6B-42C3-BAB3-7E21411B1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40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B7346-F015-4591-B864-57633AA01C52}" type="datetimeFigureOut">
              <a:rPr lang="en-US" smtClean="0"/>
              <a:t>13-Nov-18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D0F3-AC6B-42C3-BAB3-7E21411B1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9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B7346-F015-4591-B864-57633AA01C52}" type="datetimeFigureOut">
              <a:rPr lang="en-US" smtClean="0"/>
              <a:t>13-Nov-18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AEADD0F3-AC6B-42C3-BAB3-7E21411B1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19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020B7346-F015-4591-B864-57633AA01C52}" type="datetimeFigureOut">
              <a:rPr lang="en-US" smtClean="0"/>
              <a:t>13-Nov-18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EADD0F3-AC6B-42C3-BAB3-7E21411B1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11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020B7346-F015-4591-B864-57633AA01C52}" type="datetimeFigureOut">
              <a:rPr lang="en-US" smtClean="0"/>
              <a:t>13-Nov-18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AEADD0F3-AC6B-42C3-BAB3-7E21411B1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73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E4863BE-A479-4628-9EB8-4FE6187A4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whluo.me/DeepPL/images/protein.jpg">
            <a:extLst>
              <a:ext uri="{FF2B5EF4-FFF2-40B4-BE49-F238E27FC236}">
                <a16:creationId xmlns:a16="http://schemas.microsoft.com/office/drawing/2014/main" id="{1A9291DC-B279-4860-B1BE-79DC807E91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2" b="1035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C8AB14-F64A-44EC-8141-D3735E67D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>
            <a:normAutofit/>
          </a:bodyPr>
          <a:lstStyle/>
          <a:p>
            <a:r>
              <a:rPr lang="en-US">
                <a:ln w="22225">
                  <a:solidFill>
                    <a:schemeClr val="tx1"/>
                  </a:solidFill>
                  <a:miter lim="800000"/>
                </a:ln>
                <a:solidFill>
                  <a:schemeClr val="tx1"/>
                </a:solidFill>
              </a:rPr>
              <a:t>DeepPL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97199-B155-4FDD-AAA8-CA0CAF573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Predicting Protein – Ligand Interaction by using Deep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1956421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0A29D1-6493-44E2-8F94-6D8C844D3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/>
          <a:lstStyle/>
          <a:p>
            <a:r>
              <a:rPr lang="en-US" dirty="0"/>
              <a:t>Voxelization of the data set</a:t>
            </a:r>
          </a:p>
        </p:txBody>
      </p:sp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CFFA29E6-C5B0-42D3-95A5-5A996BB602C0}"/>
              </a:ext>
            </a:extLst>
          </p:cNvPr>
          <p:cNvSpPr/>
          <p:nvPr/>
        </p:nvSpPr>
        <p:spPr>
          <a:xfrm>
            <a:off x="762001" y="1989227"/>
            <a:ext cx="1527548" cy="1023457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Protein atoms</a:t>
            </a:r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32671A78-C838-4E8A-A7DF-A9C4C0FB7166}"/>
              </a:ext>
            </a:extLst>
          </p:cNvPr>
          <p:cNvSpPr/>
          <p:nvPr/>
        </p:nvSpPr>
        <p:spPr>
          <a:xfrm>
            <a:off x="2521498" y="1989227"/>
            <a:ext cx="1527548" cy="1032443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Ligand atoms</a:t>
            </a: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3784E915-0EE0-4897-B17E-E3DEBC4A6C40}"/>
              </a:ext>
            </a:extLst>
          </p:cNvPr>
          <p:cNvSpPr/>
          <p:nvPr/>
        </p:nvSpPr>
        <p:spPr>
          <a:xfrm>
            <a:off x="762001" y="3194172"/>
            <a:ext cx="3287045" cy="471816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Merge and center around ligand</a:t>
            </a: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DE0934BC-04FB-47B5-8A6F-CA0852A4DC01}"/>
              </a:ext>
            </a:extLst>
          </p:cNvPr>
          <p:cNvSpPr/>
          <p:nvPr/>
        </p:nvSpPr>
        <p:spPr>
          <a:xfrm>
            <a:off x="762001" y="3990928"/>
            <a:ext cx="3287045" cy="471816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Move to nearest grid point</a:t>
            </a:r>
          </a:p>
        </p:txBody>
      </p:sp>
      <p:sp>
        <p:nvSpPr>
          <p:cNvPr id="51" name="Flowchart: Alternate Process 50">
            <a:extLst>
              <a:ext uri="{FF2B5EF4-FFF2-40B4-BE49-F238E27FC236}">
                <a16:creationId xmlns:a16="http://schemas.microsoft.com/office/drawing/2014/main" id="{E98EC0FE-7994-4323-8048-BBD2A73C04CA}"/>
              </a:ext>
            </a:extLst>
          </p:cNvPr>
          <p:cNvSpPr/>
          <p:nvPr/>
        </p:nvSpPr>
        <p:spPr>
          <a:xfrm>
            <a:off x="762002" y="4785413"/>
            <a:ext cx="3287044" cy="471817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Prune atoms outside box size</a:t>
            </a:r>
          </a:p>
        </p:txBody>
      </p:sp>
      <p:sp>
        <p:nvSpPr>
          <p:cNvPr id="58" name="Flowchart: Document 57">
            <a:extLst>
              <a:ext uri="{FF2B5EF4-FFF2-40B4-BE49-F238E27FC236}">
                <a16:creationId xmlns:a16="http://schemas.microsoft.com/office/drawing/2014/main" id="{5AAC92E5-53E8-4385-AC72-48E0DF87CBE2}"/>
              </a:ext>
            </a:extLst>
          </p:cNvPr>
          <p:cNvSpPr/>
          <p:nvPr/>
        </p:nvSpPr>
        <p:spPr>
          <a:xfrm>
            <a:off x="762001" y="5548373"/>
            <a:ext cx="1527548" cy="1023457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Atom Type</a:t>
            </a:r>
          </a:p>
        </p:txBody>
      </p:sp>
      <p:sp>
        <p:nvSpPr>
          <p:cNvPr id="59" name="Flowchart: Document 58">
            <a:extLst>
              <a:ext uri="{FF2B5EF4-FFF2-40B4-BE49-F238E27FC236}">
                <a16:creationId xmlns:a16="http://schemas.microsoft.com/office/drawing/2014/main" id="{7E58041F-3201-4715-B113-52B3D8CBD09C}"/>
              </a:ext>
            </a:extLst>
          </p:cNvPr>
          <p:cNvSpPr/>
          <p:nvPr/>
        </p:nvSpPr>
        <p:spPr>
          <a:xfrm>
            <a:off x="2521498" y="5548373"/>
            <a:ext cx="1527548" cy="1023457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Molecule atom belongs to</a:t>
            </a:r>
          </a:p>
        </p:txBody>
      </p:sp>
      <p:sp>
        <p:nvSpPr>
          <p:cNvPr id="70" name="Content Placeholder 6">
            <a:extLst>
              <a:ext uri="{FF2B5EF4-FFF2-40B4-BE49-F238E27FC236}">
                <a16:creationId xmlns:a16="http://schemas.microsoft.com/office/drawing/2014/main" id="{CE79163B-8A72-471B-A7AE-96568F1ED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9764" y="6060101"/>
            <a:ext cx="7066383" cy="424002"/>
          </a:xfrm>
        </p:spPr>
        <p:txBody>
          <a:bodyPr/>
          <a:lstStyle/>
          <a:p>
            <a:r>
              <a:rPr lang="en-US" dirty="0"/>
              <a:t>Predefine </a:t>
            </a:r>
            <a:r>
              <a:rPr lang="en-US" i="1" dirty="0"/>
              <a:t>max distance </a:t>
            </a:r>
            <a:r>
              <a:rPr lang="en-US" dirty="0"/>
              <a:t>from center and </a:t>
            </a:r>
            <a:r>
              <a:rPr lang="en-US" i="1" dirty="0"/>
              <a:t>grid resolution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9802DD-D695-473A-8D2C-2E0CD15577C9}"/>
              </a:ext>
            </a:extLst>
          </p:cNvPr>
          <p:cNvCxnSpPr>
            <a:stCxn id="8" idx="2"/>
          </p:cNvCxnSpPr>
          <p:nvPr/>
        </p:nvCxnSpPr>
        <p:spPr>
          <a:xfrm>
            <a:off x="1525775" y="2945022"/>
            <a:ext cx="17799" cy="24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D2D56CB-9CD6-491A-B0B9-36AAE9B0AA44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285272" y="2953414"/>
            <a:ext cx="0" cy="249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5B1F5-07AB-438D-9CF0-70D60BA8FDD4}"/>
              </a:ext>
            </a:extLst>
          </p:cNvPr>
          <p:cNvCxnSpPr>
            <a:cxnSpLocks/>
            <a:stCxn id="20" idx="2"/>
            <a:endCxn id="34" idx="0"/>
          </p:cNvCxnSpPr>
          <p:nvPr/>
        </p:nvCxnSpPr>
        <p:spPr>
          <a:xfrm>
            <a:off x="2405524" y="3665988"/>
            <a:ext cx="0" cy="324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A096859-8930-4C0D-9594-D5B0AA7905A0}"/>
              </a:ext>
            </a:extLst>
          </p:cNvPr>
          <p:cNvCxnSpPr>
            <a:cxnSpLocks/>
            <a:stCxn id="34" idx="2"/>
            <a:endCxn id="51" idx="0"/>
          </p:cNvCxnSpPr>
          <p:nvPr/>
        </p:nvCxnSpPr>
        <p:spPr>
          <a:xfrm>
            <a:off x="2405524" y="4462744"/>
            <a:ext cx="0" cy="322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DB310D4-00BE-4697-8CE1-6610681A0361}"/>
              </a:ext>
            </a:extLst>
          </p:cNvPr>
          <p:cNvCxnSpPr>
            <a:cxnSpLocks/>
            <a:stCxn id="51" idx="2"/>
            <a:endCxn id="58" idx="0"/>
          </p:cNvCxnSpPr>
          <p:nvPr/>
        </p:nvCxnSpPr>
        <p:spPr>
          <a:xfrm flipH="1">
            <a:off x="1525775" y="5257230"/>
            <a:ext cx="879749" cy="291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5FFFDBE-4F81-4177-97ED-6489C7A45EB7}"/>
              </a:ext>
            </a:extLst>
          </p:cNvPr>
          <p:cNvCxnSpPr>
            <a:cxnSpLocks/>
            <a:stCxn id="51" idx="2"/>
            <a:endCxn id="59" idx="0"/>
          </p:cNvCxnSpPr>
          <p:nvPr/>
        </p:nvCxnSpPr>
        <p:spPr>
          <a:xfrm>
            <a:off x="2405524" y="5257230"/>
            <a:ext cx="879748" cy="291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6457AA19-93DE-41B6-81E1-5AD4231D5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250" y="1989227"/>
            <a:ext cx="5851410" cy="397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2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0A29D1-6493-44E2-8F94-6D8C844D3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/>
          <a:lstStyle/>
          <a:p>
            <a:r>
              <a:rPr lang="en-US" dirty="0"/>
              <a:t>Voxelization of the data set</a:t>
            </a:r>
          </a:p>
        </p:txBody>
      </p:sp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CFFA29E6-C5B0-42D3-95A5-5A996BB602C0}"/>
              </a:ext>
            </a:extLst>
          </p:cNvPr>
          <p:cNvSpPr/>
          <p:nvPr/>
        </p:nvSpPr>
        <p:spPr>
          <a:xfrm>
            <a:off x="762001" y="1989227"/>
            <a:ext cx="1527548" cy="1023457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Protein atoms</a:t>
            </a:r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32671A78-C838-4E8A-A7DF-A9C4C0FB7166}"/>
              </a:ext>
            </a:extLst>
          </p:cNvPr>
          <p:cNvSpPr/>
          <p:nvPr/>
        </p:nvSpPr>
        <p:spPr>
          <a:xfrm>
            <a:off x="2521498" y="1989227"/>
            <a:ext cx="1527548" cy="1032443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Ligand atoms</a:t>
            </a: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3784E915-0EE0-4897-B17E-E3DEBC4A6C40}"/>
              </a:ext>
            </a:extLst>
          </p:cNvPr>
          <p:cNvSpPr/>
          <p:nvPr/>
        </p:nvSpPr>
        <p:spPr>
          <a:xfrm>
            <a:off x="762001" y="3194172"/>
            <a:ext cx="3287045" cy="471816"/>
          </a:xfrm>
          <a:prstGeom prst="flowChartAlternate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and center around ligand</a:t>
            </a: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DE0934BC-04FB-47B5-8A6F-CA0852A4DC01}"/>
              </a:ext>
            </a:extLst>
          </p:cNvPr>
          <p:cNvSpPr/>
          <p:nvPr/>
        </p:nvSpPr>
        <p:spPr>
          <a:xfrm>
            <a:off x="762001" y="3990928"/>
            <a:ext cx="3287045" cy="471816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Move to nearest grid point</a:t>
            </a:r>
          </a:p>
        </p:txBody>
      </p:sp>
      <p:sp>
        <p:nvSpPr>
          <p:cNvPr id="51" name="Flowchart: Alternate Process 50">
            <a:extLst>
              <a:ext uri="{FF2B5EF4-FFF2-40B4-BE49-F238E27FC236}">
                <a16:creationId xmlns:a16="http://schemas.microsoft.com/office/drawing/2014/main" id="{E98EC0FE-7994-4323-8048-BBD2A73C04CA}"/>
              </a:ext>
            </a:extLst>
          </p:cNvPr>
          <p:cNvSpPr/>
          <p:nvPr/>
        </p:nvSpPr>
        <p:spPr>
          <a:xfrm>
            <a:off x="762002" y="4785413"/>
            <a:ext cx="3287044" cy="471817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Prune atoms outside box size</a:t>
            </a:r>
          </a:p>
        </p:txBody>
      </p:sp>
      <p:sp>
        <p:nvSpPr>
          <p:cNvPr id="58" name="Flowchart: Document 57">
            <a:extLst>
              <a:ext uri="{FF2B5EF4-FFF2-40B4-BE49-F238E27FC236}">
                <a16:creationId xmlns:a16="http://schemas.microsoft.com/office/drawing/2014/main" id="{5AAC92E5-53E8-4385-AC72-48E0DF87CBE2}"/>
              </a:ext>
            </a:extLst>
          </p:cNvPr>
          <p:cNvSpPr/>
          <p:nvPr/>
        </p:nvSpPr>
        <p:spPr>
          <a:xfrm>
            <a:off x="762001" y="5548373"/>
            <a:ext cx="1527548" cy="1023457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Atom Type</a:t>
            </a:r>
          </a:p>
        </p:txBody>
      </p:sp>
      <p:sp>
        <p:nvSpPr>
          <p:cNvPr id="59" name="Flowchart: Document 58">
            <a:extLst>
              <a:ext uri="{FF2B5EF4-FFF2-40B4-BE49-F238E27FC236}">
                <a16:creationId xmlns:a16="http://schemas.microsoft.com/office/drawing/2014/main" id="{7E58041F-3201-4715-B113-52B3D8CBD09C}"/>
              </a:ext>
            </a:extLst>
          </p:cNvPr>
          <p:cNvSpPr/>
          <p:nvPr/>
        </p:nvSpPr>
        <p:spPr>
          <a:xfrm>
            <a:off x="2521498" y="5548373"/>
            <a:ext cx="1527548" cy="1023457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Molecule atom belongs to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9802DD-D695-473A-8D2C-2E0CD15577C9}"/>
              </a:ext>
            </a:extLst>
          </p:cNvPr>
          <p:cNvCxnSpPr>
            <a:stCxn id="8" idx="2"/>
          </p:cNvCxnSpPr>
          <p:nvPr/>
        </p:nvCxnSpPr>
        <p:spPr>
          <a:xfrm>
            <a:off x="1525775" y="2945022"/>
            <a:ext cx="17799" cy="24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D2D56CB-9CD6-491A-B0B9-36AAE9B0AA44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285272" y="2953414"/>
            <a:ext cx="0" cy="249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5B1F5-07AB-438D-9CF0-70D60BA8FDD4}"/>
              </a:ext>
            </a:extLst>
          </p:cNvPr>
          <p:cNvCxnSpPr>
            <a:cxnSpLocks/>
            <a:stCxn id="20" idx="2"/>
            <a:endCxn id="34" idx="0"/>
          </p:cNvCxnSpPr>
          <p:nvPr/>
        </p:nvCxnSpPr>
        <p:spPr>
          <a:xfrm>
            <a:off x="2405524" y="3665988"/>
            <a:ext cx="0" cy="324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A096859-8930-4C0D-9594-D5B0AA7905A0}"/>
              </a:ext>
            </a:extLst>
          </p:cNvPr>
          <p:cNvCxnSpPr>
            <a:cxnSpLocks/>
            <a:stCxn id="34" idx="2"/>
            <a:endCxn id="51" idx="0"/>
          </p:cNvCxnSpPr>
          <p:nvPr/>
        </p:nvCxnSpPr>
        <p:spPr>
          <a:xfrm>
            <a:off x="2405524" y="4462744"/>
            <a:ext cx="0" cy="322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DB310D4-00BE-4697-8CE1-6610681A0361}"/>
              </a:ext>
            </a:extLst>
          </p:cNvPr>
          <p:cNvCxnSpPr>
            <a:cxnSpLocks/>
            <a:stCxn id="51" idx="2"/>
            <a:endCxn id="58" idx="0"/>
          </p:cNvCxnSpPr>
          <p:nvPr/>
        </p:nvCxnSpPr>
        <p:spPr>
          <a:xfrm flipH="1">
            <a:off x="1525775" y="5257230"/>
            <a:ext cx="879749" cy="291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5FFFDBE-4F81-4177-97ED-6489C7A45EB7}"/>
              </a:ext>
            </a:extLst>
          </p:cNvPr>
          <p:cNvCxnSpPr>
            <a:cxnSpLocks/>
            <a:stCxn id="51" idx="2"/>
            <a:endCxn id="59" idx="0"/>
          </p:cNvCxnSpPr>
          <p:nvPr/>
        </p:nvCxnSpPr>
        <p:spPr>
          <a:xfrm>
            <a:off x="2405524" y="5257230"/>
            <a:ext cx="879748" cy="291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5B4E067-8E03-44F2-84D5-97519B43E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250" y="1989227"/>
            <a:ext cx="5851410" cy="39799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B8FC97B-99C4-4BC3-B230-400C6929F251}"/>
              </a:ext>
            </a:extLst>
          </p:cNvPr>
          <p:cNvSpPr txBox="1"/>
          <p:nvPr/>
        </p:nvSpPr>
        <p:spPr>
          <a:xfrm>
            <a:off x="4568453" y="5969161"/>
            <a:ext cx="7149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coord_mat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coord_mat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-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np.mean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lig_atoms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[:,:3].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astype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np.float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), axis=0)</a:t>
            </a:r>
          </a:p>
        </p:txBody>
      </p:sp>
    </p:spTree>
    <p:extLst>
      <p:ext uri="{BB962C8B-B14F-4D97-AF65-F5344CB8AC3E}">
        <p14:creationId xmlns:p14="http://schemas.microsoft.com/office/powerpoint/2010/main" val="2607441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0A29D1-6493-44E2-8F94-6D8C844D3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/>
          <a:lstStyle/>
          <a:p>
            <a:r>
              <a:rPr lang="en-US" dirty="0"/>
              <a:t>Voxelization of the data set</a:t>
            </a:r>
          </a:p>
        </p:txBody>
      </p:sp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CFFA29E6-C5B0-42D3-95A5-5A996BB602C0}"/>
              </a:ext>
            </a:extLst>
          </p:cNvPr>
          <p:cNvSpPr/>
          <p:nvPr/>
        </p:nvSpPr>
        <p:spPr>
          <a:xfrm>
            <a:off x="762001" y="1989227"/>
            <a:ext cx="1527548" cy="1023457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Protein atoms</a:t>
            </a:r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32671A78-C838-4E8A-A7DF-A9C4C0FB7166}"/>
              </a:ext>
            </a:extLst>
          </p:cNvPr>
          <p:cNvSpPr/>
          <p:nvPr/>
        </p:nvSpPr>
        <p:spPr>
          <a:xfrm>
            <a:off x="2521498" y="1989227"/>
            <a:ext cx="1527548" cy="1032443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Ligand atoms</a:t>
            </a: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3784E915-0EE0-4897-B17E-E3DEBC4A6C40}"/>
              </a:ext>
            </a:extLst>
          </p:cNvPr>
          <p:cNvSpPr/>
          <p:nvPr/>
        </p:nvSpPr>
        <p:spPr>
          <a:xfrm>
            <a:off x="762001" y="3194172"/>
            <a:ext cx="3287045" cy="471816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Merge and center around ligand</a:t>
            </a: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DE0934BC-04FB-47B5-8A6F-CA0852A4DC01}"/>
              </a:ext>
            </a:extLst>
          </p:cNvPr>
          <p:cNvSpPr/>
          <p:nvPr/>
        </p:nvSpPr>
        <p:spPr>
          <a:xfrm>
            <a:off x="762001" y="3990928"/>
            <a:ext cx="3287045" cy="471816"/>
          </a:xfrm>
          <a:prstGeom prst="flowChartAlternate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 to nearest grid point</a:t>
            </a:r>
          </a:p>
        </p:txBody>
      </p:sp>
      <p:sp>
        <p:nvSpPr>
          <p:cNvPr id="51" name="Flowchart: Alternate Process 50">
            <a:extLst>
              <a:ext uri="{FF2B5EF4-FFF2-40B4-BE49-F238E27FC236}">
                <a16:creationId xmlns:a16="http://schemas.microsoft.com/office/drawing/2014/main" id="{E98EC0FE-7994-4323-8048-BBD2A73C04CA}"/>
              </a:ext>
            </a:extLst>
          </p:cNvPr>
          <p:cNvSpPr/>
          <p:nvPr/>
        </p:nvSpPr>
        <p:spPr>
          <a:xfrm>
            <a:off x="762002" y="4785413"/>
            <a:ext cx="3287044" cy="471817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Prune atoms outside box size</a:t>
            </a:r>
          </a:p>
        </p:txBody>
      </p:sp>
      <p:sp>
        <p:nvSpPr>
          <p:cNvPr id="58" name="Flowchart: Document 57">
            <a:extLst>
              <a:ext uri="{FF2B5EF4-FFF2-40B4-BE49-F238E27FC236}">
                <a16:creationId xmlns:a16="http://schemas.microsoft.com/office/drawing/2014/main" id="{5AAC92E5-53E8-4385-AC72-48E0DF87CBE2}"/>
              </a:ext>
            </a:extLst>
          </p:cNvPr>
          <p:cNvSpPr/>
          <p:nvPr/>
        </p:nvSpPr>
        <p:spPr>
          <a:xfrm>
            <a:off x="762001" y="5548373"/>
            <a:ext cx="1527548" cy="1023457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Atom Type</a:t>
            </a:r>
          </a:p>
        </p:txBody>
      </p:sp>
      <p:sp>
        <p:nvSpPr>
          <p:cNvPr id="59" name="Flowchart: Document 58">
            <a:extLst>
              <a:ext uri="{FF2B5EF4-FFF2-40B4-BE49-F238E27FC236}">
                <a16:creationId xmlns:a16="http://schemas.microsoft.com/office/drawing/2014/main" id="{7E58041F-3201-4715-B113-52B3D8CBD09C}"/>
              </a:ext>
            </a:extLst>
          </p:cNvPr>
          <p:cNvSpPr/>
          <p:nvPr/>
        </p:nvSpPr>
        <p:spPr>
          <a:xfrm>
            <a:off x="2521498" y="5548373"/>
            <a:ext cx="1527548" cy="1023457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Molecule atom belongs to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9802DD-D695-473A-8D2C-2E0CD15577C9}"/>
              </a:ext>
            </a:extLst>
          </p:cNvPr>
          <p:cNvCxnSpPr>
            <a:stCxn id="8" idx="2"/>
          </p:cNvCxnSpPr>
          <p:nvPr/>
        </p:nvCxnSpPr>
        <p:spPr>
          <a:xfrm>
            <a:off x="1525775" y="2945022"/>
            <a:ext cx="17799" cy="24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D2D56CB-9CD6-491A-B0B9-36AAE9B0AA44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285272" y="2953414"/>
            <a:ext cx="0" cy="249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5B1F5-07AB-438D-9CF0-70D60BA8FDD4}"/>
              </a:ext>
            </a:extLst>
          </p:cNvPr>
          <p:cNvCxnSpPr>
            <a:cxnSpLocks/>
            <a:stCxn id="20" idx="2"/>
            <a:endCxn id="34" idx="0"/>
          </p:cNvCxnSpPr>
          <p:nvPr/>
        </p:nvCxnSpPr>
        <p:spPr>
          <a:xfrm>
            <a:off x="2405524" y="3665988"/>
            <a:ext cx="0" cy="324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A096859-8930-4C0D-9594-D5B0AA7905A0}"/>
              </a:ext>
            </a:extLst>
          </p:cNvPr>
          <p:cNvCxnSpPr>
            <a:cxnSpLocks/>
            <a:stCxn id="34" idx="2"/>
            <a:endCxn id="51" idx="0"/>
          </p:cNvCxnSpPr>
          <p:nvPr/>
        </p:nvCxnSpPr>
        <p:spPr>
          <a:xfrm>
            <a:off x="2405524" y="4462744"/>
            <a:ext cx="0" cy="322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DB310D4-00BE-4697-8CE1-6610681A0361}"/>
              </a:ext>
            </a:extLst>
          </p:cNvPr>
          <p:cNvCxnSpPr>
            <a:cxnSpLocks/>
            <a:stCxn id="51" idx="2"/>
            <a:endCxn id="58" idx="0"/>
          </p:cNvCxnSpPr>
          <p:nvPr/>
        </p:nvCxnSpPr>
        <p:spPr>
          <a:xfrm flipH="1">
            <a:off x="1525775" y="5257230"/>
            <a:ext cx="879749" cy="291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5FFFDBE-4F81-4177-97ED-6489C7A45EB7}"/>
              </a:ext>
            </a:extLst>
          </p:cNvPr>
          <p:cNvCxnSpPr>
            <a:cxnSpLocks/>
            <a:stCxn id="51" idx="2"/>
            <a:endCxn id="59" idx="0"/>
          </p:cNvCxnSpPr>
          <p:nvPr/>
        </p:nvCxnSpPr>
        <p:spPr>
          <a:xfrm>
            <a:off x="2405524" y="5257230"/>
            <a:ext cx="879748" cy="291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B8FC97B-99C4-4BC3-B230-400C6929F251}"/>
              </a:ext>
            </a:extLst>
          </p:cNvPr>
          <p:cNvSpPr txBox="1"/>
          <p:nvPr/>
        </p:nvSpPr>
        <p:spPr>
          <a:xfrm>
            <a:off x="4568453" y="5969161"/>
            <a:ext cx="7149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atom_mat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[:,:3] = ((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atom_mat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[:,:3] +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max_dist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/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grid_resolution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).round()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77F8B1-6646-4C25-B634-F10A8A653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250" y="1989227"/>
            <a:ext cx="5851410" cy="397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38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AC04E3-182E-4E6A-8250-8860642F0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250" y="1989227"/>
            <a:ext cx="5851410" cy="397993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80A29D1-6493-44E2-8F94-6D8C844D3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/>
          <a:lstStyle/>
          <a:p>
            <a:r>
              <a:rPr lang="en-US" dirty="0"/>
              <a:t>Voxelization of the data set</a:t>
            </a:r>
          </a:p>
        </p:txBody>
      </p:sp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CFFA29E6-C5B0-42D3-95A5-5A996BB602C0}"/>
              </a:ext>
            </a:extLst>
          </p:cNvPr>
          <p:cNvSpPr/>
          <p:nvPr/>
        </p:nvSpPr>
        <p:spPr>
          <a:xfrm>
            <a:off x="762001" y="1989227"/>
            <a:ext cx="1527548" cy="1023457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Protein atoms</a:t>
            </a:r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32671A78-C838-4E8A-A7DF-A9C4C0FB7166}"/>
              </a:ext>
            </a:extLst>
          </p:cNvPr>
          <p:cNvSpPr/>
          <p:nvPr/>
        </p:nvSpPr>
        <p:spPr>
          <a:xfrm>
            <a:off x="2521498" y="1989227"/>
            <a:ext cx="1527548" cy="1032443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Ligand atoms</a:t>
            </a: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3784E915-0EE0-4897-B17E-E3DEBC4A6C40}"/>
              </a:ext>
            </a:extLst>
          </p:cNvPr>
          <p:cNvSpPr/>
          <p:nvPr/>
        </p:nvSpPr>
        <p:spPr>
          <a:xfrm>
            <a:off x="762001" y="3194172"/>
            <a:ext cx="3287045" cy="471816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Merge and center around ligand</a:t>
            </a: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DE0934BC-04FB-47B5-8A6F-CA0852A4DC01}"/>
              </a:ext>
            </a:extLst>
          </p:cNvPr>
          <p:cNvSpPr/>
          <p:nvPr/>
        </p:nvSpPr>
        <p:spPr>
          <a:xfrm>
            <a:off x="762001" y="3990928"/>
            <a:ext cx="3287045" cy="471816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Move to nearest grid point</a:t>
            </a:r>
          </a:p>
        </p:txBody>
      </p:sp>
      <p:sp>
        <p:nvSpPr>
          <p:cNvPr id="51" name="Flowchart: Alternate Process 50">
            <a:extLst>
              <a:ext uri="{FF2B5EF4-FFF2-40B4-BE49-F238E27FC236}">
                <a16:creationId xmlns:a16="http://schemas.microsoft.com/office/drawing/2014/main" id="{E98EC0FE-7994-4323-8048-BBD2A73C04CA}"/>
              </a:ext>
            </a:extLst>
          </p:cNvPr>
          <p:cNvSpPr/>
          <p:nvPr/>
        </p:nvSpPr>
        <p:spPr>
          <a:xfrm>
            <a:off x="762002" y="4785413"/>
            <a:ext cx="3287044" cy="471817"/>
          </a:xfrm>
          <a:prstGeom prst="flowChartAlternate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Prune atoms outside box size</a:t>
            </a:r>
          </a:p>
        </p:txBody>
      </p:sp>
      <p:sp>
        <p:nvSpPr>
          <p:cNvPr id="58" name="Flowchart: Document 57">
            <a:extLst>
              <a:ext uri="{FF2B5EF4-FFF2-40B4-BE49-F238E27FC236}">
                <a16:creationId xmlns:a16="http://schemas.microsoft.com/office/drawing/2014/main" id="{5AAC92E5-53E8-4385-AC72-48E0DF87CBE2}"/>
              </a:ext>
            </a:extLst>
          </p:cNvPr>
          <p:cNvSpPr/>
          <p:nvPr/>
        </p:nvSpPr>
        <p:spPr>
          <a:xfrm>
            <a:off x="762001" y="5548373"/>
            <a:ext cx="1527548" cy="1023457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Atom Type</a:t>
            </a:r>
          </a:p>
        </p:txBody>
      </p:sp>
      <p:sp>
        <p:nvSpPr>
          <p:cNvPr id="59" name="Flowchart: Document 58">
            <a:extLst>
              <a:ext uri="{FF2B5EF4-FFF2-40B4-BE49-F238E27FC236}">
                <a16:creationId xmlns:a16="http://schemas.microsoft.com/office/drawing/2014/main" id="{7E58041F-3201-4715-B113-52B3D8CBD09C}"/>
              </a:ext>
            </a:extLst>
          </p:cNvPr>
          <p:cNvSpPr/>
          <p:nvPr/>
        </p:nvSpPr>
        <p:spPr>
          <a:xfrm>
            <a:off x="2521498" y="5548373"/>
            <a:ext cx="1527548" cy="1023457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Molecule atom belongs to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9802DD-D695-473A-8D2C-2E0CD15577C9}"/>
              </a:ext>
            </a:extLst>
          </p:cNvPr>
          <p:cNvCxnSpPr>
            <a:stCxn id="8" idx="2"/>
          </p:cNvCxnSpPr>
          <p:nvPr/>
        </p:nvCxnSpPr>
        <p:spPr>
          <a:xfrm>
            <a:off x="1525775" y="2945022"/>
            <a:ext cx="17799" cy="24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D2D56CB-9CD6-491A-B0B9-36AAE9B0AA44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285272" y="2953414"/>
            <a:ext cx="0" cy="249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5B1F5-07AB-438D-9CF0-70D60BA8FDD4}"/>
              </a:ext>
            </a:extLst>
          </p:cNvPr>
          <p:cNvCxnSpPr>
            <a:cxnSpLocks/>
            <a:stCxn id="20" idx="2"/>
            <a:endCxn id="34" idx="0"/>
          </p:cNvCxnSpPr>
          <p:nvPr/>
        </p:nvCxnSpPr>
        <p:spPr>
          <a:xfrm>
            <a:off x="2405524" y="3665988"/>
            <a:ext cx="0" cy="324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A096859-8930-4C0D-9594-D5B0AA7905A0}"/>
              </a:ext>
            </a:extLst>
          </p:cNvPr>
          <p:cNvCxnSpPr>
            <a:cxnSpLocks/>
            <a:stCxn id="34" idx="2"/>
            <a:endCxn id="51" idx="0"/>
          </p:cNvCxnSpPr>
          <p:nvPr/>
        </p:nvCxnSpPr>
        <p:spPr>
          <a:xfrm>
            <a:off x="2405524" y="4462744"/>
            <a:ext cx="0" cy="322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DB310D4-00BE-4697-8CE1-6610681A0361}"/>
              </a:ext>
            </a:extLst>
          </p:cNvPr>
          <p:cNvCxnSpPr>
            <a:cxnSpLocks/>
            <a:stCxn id="51" idx="2"/>
            <a:endCxn id="58" idx="0"/>
          </p:cNvCxnSpPr>
          <p:nvPr/>
        </p:nvCxnSpPr>
        <p:spPr>
          <a:xfrm flipH="1">
            <a:off x="1525775" y="5257230"/>
            <a:ext cx="879749" cy="291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5FFFDBE-4F81-4177-97ED-6489C7A45EB7}"/>
              </a:ext>
            </a:extLst>
          </p:cNvPr>
          <p:cNvCxnSpPr>
            <a:cxnSpLocks/>
            <a:stCxn id="51" idx="2"/>
            <a:endCxn id="59" idx="0"/>
          </p:cNvCxnSpPr>
          <p:nvPr/>
        </p:nvCxnSpPr>
        <p:spPr>
          <a:xfrm>
            <a:off x="2405524" y="5257230"/>
            <a:ext cx="879748" cy="291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B8FC97B-99C4-4BC3-B230-400C6929F251}"/>
              </a:ext>
            </a:extLst>
          </p:cNvPr>
          <p:cNvSpPr txBox="1"/>
          <p:nvPr/>
        </p:nvSpPr>
        <p:spPr>
          <a:xfrm>
            <a:off x="4568453" y="5934670"/>
            <a:ext cx="7149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in_box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= ((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atom_mat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[:,:3] &gt;= 0) &amp; (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atom_mat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[:,:3] &lt;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box_size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)).all(axis=1)</a:t>
            </a:r>
          </a:p>
          <a:p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atom_mat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atom_mat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in_box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44263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0A29D1-6493-44E2-8F94-6D8C844D3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/>
          <a:lstStyle/>
          <a:p>
            <a:r>
              <a:rPr lang="en-US" dirty="0"/>
              <a:t>Voxelization of the data set</a:t>
            </a:r>
          </a:p>
        </p:txBody>
      </p:sp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CFFA29E6-C5B0-42D3-95A5-5A996BB602C0}"/>
              </a:ext>
            </a:extLst>
          </p:cNvPr>
          <p:cNvSpPr/>
          <p:nvPr/>
        </p:nvSpPr>
        <p:spPr>
          <a:xfrm>
            <a:off x="762001" y="1989227"/>
            <a:ext cx="1527548" cy="1023457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Protein atoms</a:t>
            </a:r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32671A78-C838-4E8A-A7DF-A9C4C0FB7166}"/>
              </a:ext>
            </a:extLst>
          </p:cNvPr>
          <p:cNvSpPr/>
          <p:nvPr/>
        </p:nvSpPr>
        <p:spPr>
          <a:xfrm>
            <a:off x="2521498" y="1989227"/>
            <a:ext cx="1527548" cy="1032443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Ligand atoms</a:t>
            </a: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3784E915-0EE0-4897-B17E-E3DEBC4A6C40}"/>
              </a:ext>
            </a:extLst>
          </p:cNvPr>
          <p:cNvSpPr/>
          <p:nvPr/>
        </p:nvSpPr>
        <p:spPr>
          <a:xfrm>
            <a:off x="762001" y="3194172"/>
            <a:ext cx="3287045" cy="471816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Merge and center around ligand</a:t>
            </a: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DE0934BC-04FB-47B5-8A6F-CA0852A4DC01}"/>
              </a:ext>
            </a:extLst>
          </p:cNvPr>
          <p:cNvSpPr/>
          <p:nvPr/>
        </p:nvSpPr>
        <p:spPr>
          <a:xfrm>
            <a:off x="762001" y="3990928"/>
            <a:ext cx="3287045" cy="471816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Move to nearest grid point</a:t>
            </a:r>
          </a:p>
        </p:txBody>
      </p:sp>
      <p:sp>
        <p:nvSpPr>
          <p:cNvPr id="51" name="Flowchart: Alternate Process 50">
            <a:extLst>
              <a:ext uri="{FF2B5EF4-FFF2-40B4-BE49-F238E27FC236}">
                <a16:creationId xmlns:a16="http://schemas.microsoft.com/office/drawing/2014/main" id="{E98EC0FE-7994-4323-8048-BBD2A73C04CA}"/>
              </a:ext>
            </a:extLst>
          </p:cNvPr>
          <p:cNvSpPr/>
          <p:nvPr/>
        </p:nvSpPr>
        <p:spPr>
          <a:xfrm>
            <a:off x="762002" y="4785413"/>
            <a:ext cx="3287044" cy="471817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Prune atoms outside box size</a:t>
            </a:r>
          </a:p>
        </p:txBody>
      </p:sp>
      <p:sp>
        <p:nvSpPr>
          <p:cNvPr id="58" name="Flowchart: Document 57">
            <a:extLst>
              <a:ext uri="{FF2B5EF4-FFF2-40B4-BE49-F238E27FC236}">
                <a16:creationId xmlns:a16="http://schemas.microsoft.com/office/drawing/2014/main" id="{5AAC92E5-53E8-4385-AC72-48E0DF87CBE2}"/>
              </a:ext>
            </a:extLst>
          </p:cNvPr>
          <p:cNvSpPr/>
          <p:nvPr/>
        </p:nvSpPr>
        <p:spPr>
          <a:xfrm>
            <a:off x="762001" y="5548373"/>
            <a:ext cx="1527548" cy="1023457"/>
          </a:xfrm>
          <a:prstGeom prst="flowChartDocumen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 Type</a:t>
            </a:r>
          </a:p>
        </p:txBody>
      </p:sp>
      <p:sp>
        <p:nvSpPr>
          <p:cNvPr id="59" name="Flowchart: Document 58">
            <a:extLst>
              <a:ext uri="{FF2B5EF4-FFF2-40B4-BE49-F238E27FC236}">
                <a16:creationId xmlns:a16="http://schemas.microsoft.com/office/drawing/2014/main" id="{7E58041F-3201-4715-B113-52B3D8CBD09C}"/>
              </a:ext>
            </a:extLst>
          </p:cNvPr>
          <p:cNvSpPr/>
          <p:nvPr/>
        </p:nvSpPr>
        <p:spPr>
          <a:xfrm>
            <a:off x="2521498" y="5548373"/>
            <a:ext cx="1527548" cy="1023457"/>
          </a:xfrm>
          <a:prstGeom prst="flowChartDocumen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Molecule atom belongs to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9802DD-D695-473A-8D2C-2E0CD15577C9}"/>
              </a:ext>
            </a:extLst>
          </p:cNvPr>
          <p:cNvCxnSpPr>
            <a:stCxn id="8" idx="2"/>
          </p:cNvCxnSpPr>
          <p:nvPr/>
        </p:nvCxnSpPr>
        <p:spPr>
          <a:xfrm>
            <a:off x="1525775" y="2945022"/>
            <a:ext cx="17799" cy="24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D2D56CB-9CD6-491A-B0B9-36AAE9B0AA44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285272" y="2953414"/>
            <a:ext cx="0" cy="249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5B1F5-07AB-438D-9CF0-70D60BA8FDD4}"/>
              </a:ext>
            </a:extLst>
          </p:cNvPr>
          <p:cNvCxnSpPr>
            <a:cxnSpLocks/>
            <a:stCxn id="20" idx="2"/>
            <a:endCxn id="34" idx="0"/>
          </p:cNvCxnSpPr>
          <p:nvPr/>
        </p:nvCxnSpPr>
        <p:spPr>
          <a:xfrm>
            <a:off x="2405524" y="3665988"/>
            <a:ext cx="0" cy="324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A096859-8930-4C0D-9594-D5B0AA7905A0}"/>
              </a:ext>
            </a:extLst>
          </p:cNvPr>
          <p:cNvCxnSpPr>
            <a:cxnSpLocks/>
            <a:stCxn id="34" idx="2"/>
            <a:endCxn id="51" idx="0"/>
          </p:cNvCxnSpPr>
          <p:nvPr/>
        </p:nvCxnSpPr>
        <p:spPr>
          <a:xfrm>
            <a:off x="2405524" y="4462744"/>
            <a:ext cx="0" cy="322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DB310D4-00BE-4697-8CE1-6610681A0361}"/>
              </a:ext>
            </a:extLst>
          </p:cNvPr>
          <p:cNvCxnSpPr>
            <a:cxnSpLocks/>
            <a:stCxn id="51" idx="2"/>
            <a:endCxn id="58" idx="0"/>
          </p:cNvCxnSpPr>
          <p:nvPr/>
        </p:nvCxnSpPr>
        <p:spPr>
          <a:xfrm flipH="1">
            <a:off x="1525775" y="5257230"/>
            <a:ext cx="879749" cy="291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5FFFDBE-4F81-4177-97ED-6489C7A45EB7}"/>
              </a:ext>
            </a:extLst>
          </p:cNvPr>
          <p:cNvCxnSpPr>
            <a:cxnSpLocks/>
            <a:stCxn id="51" idx="2"/>
            <a:endCxn id="59" idx="0"/>
          </p:cNvCxnSpPr>
          <p:nvPr/>
        </p:nvCxnSpPr>
        <p:spPr>
          <a:xfrm>
            <a:off x="2405524" y="5257230"/>
            <a:ext cx="879748" cy="291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A22E1651-09BF-40B7-8E01-BE52F9B80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667" y="2157731"/>
            <a:ext cx="3470332" cy="2360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8B3299-5EE7-4D33-AC50-260B2ED10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334" y="2157731"/>
            <a:ext cx="3470333" cy="23604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1870750-270F-448E-BFB8-024071908796}"/>
              </a:ext>
            </a:extLst>
          </p:cNvPr>
          <p:cNvSpPr txBox="1"/>
          <p:nvPr/>
        </p:nvSpPr>
        <p:spPr>
          <a:xfrm>
            <a:off x="5854763" y="5021321"/>
            <a:ext cx="4209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a typeface="Fira Code" panose="020B0509050000020004" pitchFamily="49" charset="0"/>
              </a:rPr>
              <a:t>Atom Type: 128 if Hydrophobic, 256 if Polar</a:t>
            </a:r>
          </a:p>
          <a:p>
            <a:r>
              <a:rPr lang="en-US" dirty="0">
                <a:ea typeface="Fira Code" panose="020B0509050000020004" pitchFamily="49" charset="0"/>
              </a:rPr>
              <a:t>Molecule: 128 if Protein, 256 if Ligand</a:t>
            </a:r>
          </a:p>
          <a:p>
            <a:r>
              <a:rPr lang="en-US" dirty="0">
                <a:ea typeface="Fira Code" panose="020B0509050000020004" pitchFamily="49" charset="0"/>
              </a:rPr>
              <a:t>Sum overlapping atoms</a:t>
            </a:r>
          </a:p>
        </p:txBody>
      </p:sp>
    </p:spTree>
    <p:extLst>
      <p:ext uri="{BB962C8B-B14F-4D97-AF65-F5344CB8AC3E}">
        <p14:creationId xmlns:p14="http://schemas.microsoft.com/office/powerpoint/2010/main" val="4032324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640D1-A658-46FC-BF86-D9AA46DFA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max distance and grid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3639A-D8F0-46C4-97EC-927616ABC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8248099" cy="4346787"/>
          </a:xfrm>
        </p:spPr>
        <p:txBody>
          <a:bodyPr/>
          <a:lstStyle/>
          <a:p>
            <a:r>
              <a:rPr lang="en-US" dirty="0"/>
              <a:t>A high max distance and high grid resolution would theoretically allow the maximum amount of features to be captured in the input (*barring memory constraints)</a:t>
            </a:r>
          </a:p>
          <a:p>
            <a:r>
              <a:rPr lang="en-US" dirty="0"/>
              <a:t>In practice the neural network would fail to train</a:t>
            </a:r>
          </a:p>
          <a:p>
            <a:pPr lvl="1"/>
            <a:r>
              <a:rPr lang="en-US" dirty="0"/>
              <a:t>Input contains mostly 0, not enough data to fit on</a:t>
            </a:r>
          </a:p>
          <a:p>
            <a:r>
              <a:rPr lang="en-US" dirty="0"/>
              <a:t>Since all atoms are centered around the ligand, having a lower max distance is fine, tweak grid resolution until the network trains</a:t>
            </a:r>
          </a:p>
          <a:p>
            <a:pPr lvl="1"/>
            <a:r>
              <a:rPr lang="en-US" dirty="0"/>
              <a:t>Max distance: 20; Grid resolution: 4; Resultant input size: 11</a:t>
            </a:r>
          </a:p>
          <a:p>
            <a:r>
              <a:rPr lang="en-US" dirty="0"/>
              <a:t>Possible solution to using the full range of data using certain techniques?</a:t>
            </a:r>
          </a:p>
        </p:txBody>
      </p: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051BFA2A-6735-4622-B1CD-2475B5843CAA}"/>
              </a:ext>
            </a:extLst>
          </p:cNvPr>
          <p:cNvGrpSpPr/>
          <p:nvPr/>
        </p:nvGrpSpPr>
        <p:grpSpPr>
          <a:xfrm>
            <a:off x="9127163" y="2884798"/>
            <a:ext cx="2164479" cy="2165999"/>
            <a:chOff x="4539923" y="2834482"/>
            <a:chExt cx="2164479" cy="2165999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A2374A36-16ED-43A1-AB2F-22FCC733885E}"/>
                </a:ext>
              </a:extLst>
            </p:cNvPr>
            <p:cNvSpPr/>
            <p:nvPr/>
          </p:nvSpPr>
          <p:spPr>
            <a:xfrm>
              <a:off x="5013733" y="426748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B1CF8442-0B93-43E0-B7DC-C907974CF3F1}"/>
                </a:ext>
              </a:extLst>
            </p:cNvPr>
            <p:cNvSpPr/>
            <p:nvPr/>
          </p:nvSpPr>
          <p:spPr>
            <a:xfrm>
              <a:off x="5216140" y="426748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A2448E97-392D-40C1-9647-7091E1CD8160}"/>
                </a:ext>
              </a:extLst>
            </p:cNvPr>
            <p:cNvSpPr/>
            <p:nvPr/>
          </p:nvSpPr>
          <p:spPr>
            <a:xfrm>
              <a:off x="5419135" y="426748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585E981D-7F39-438A-B340-789E228C13B9}"/>
                </a:ext>
              </a:extLst>
            </p:cNvPr>
            <p:cNvSpPr/>
            <p:nvPr/>
          </p:nvSpPr>
          <p:spPr>
            <a:xfrm>
              <a:off x="5621542" y="426748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00923C6D-2530-429B-8935-59794ECA616F}"/>
                </a:ext>
              </a:extLst>
            </p:cNvPr>
            <p:cNvSpPr/>
            <p:nvPr/>
          </p:nvSpPr>
          <p:spPr>
            <a:xfrm>
              <a:off x="5823951" y="426748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F86A05B4-2C6F-46D0-8217-64AC54E7C729}"/>
                </a:ext>
              </a:extLst>
            </p:cNvPr>
            <p:cNvSpPr/>
            <p:nvPr/>
          </p:nvSpPr>
          <p:spPr>
            <a:xfrm>
              <a:off x="6026358" y="426748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AB2CEFA2-0390-4F0E-98E2-D24B16A2AE1B}"/>
                </a:ext>
              </a:extLst>
            </p:cNvPr>
            <p:cNvSpPr/>
            <p:nvPr/>
          </p:nvSpPr>
          <p:spPr>
            <a:xfrm>
              <a:off x="6229353" y="426748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19F15D62-9899-4812-B434-4756CE65B00A}"/>
                </a:ext>
              </a:extLst>
            </p:cNvPr>
            <p:cNvSpPr/>
            <p:nvPr/>
          </p:nvSpPr>
          <p:spPr>
            <a:xfrm>
              <a:off x="6431760" y="426748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09434FA5-AAE4-4AB1-9B87-5CA95F3BD1A7}"/>
                </a:ext>
              </a:extLst>
            </p:cNvPr>
            <p:cNvSpPr/>
            <p:nvPr/>
          </p:nvSpPr>
          <p:spPr>
            <a:xfrm>
              <a:off x="5013733" y="406269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028C7D02-B2D7-47F1-93AC-FA1702811448}"/>
                </a:ext>
              </a:extLst>
            </p:cNvPr>
            <p:cNvSpPr/>
            <p:nvPr/>
          </p:nvSpPr>
          <p:spPr>
            <a:xfrm>
              <a:off x="5216140" y="406269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B126BEE6-8403-43B9-9BFE-AE103B23A286}"/>
                </a:ext>
              </a:extLst>
            </p:cNvPr>
            <p:cNvSpPr/>
            <p:nvPr/>
          </p:nvSpPr>
          <p:spPr>
            <a:xfrm>
              <a:off x="5419135" y="406269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64A8C2B0-99DE-4D35-9A8E-EC7DE893B431}"/>
                </a:ext>
              </a:extLst>
            </p:cNvPr>
            <p:cNvSpPr/>
            <p:nvPr/>
          </p:nvSpPr>
          <p:spPr>
            <a:xfrm>
              <a:off x="5621542" y="406269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DB53B305-09F4-46D3-AE58-A550BB82E28F}"/>
                </a:ext>
              </a:extLst>
            </p:cNvPr>
            <p:cNvSpPr/>
            <p:nvPr/>
          </p:nvSpPr>
          <p:spPr>
            <a:xfrm>
              <a:off x="5823951" y="406269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8683E0AA-D5F0-4AEE-BAC4-BCA12CB01EF7}"/>
                </a:ext>
              </a:extLst>
            </p:cNvPr>
            <p:cNvSpPr/>
            <p:nvPr/>
          </p:nvSpPr>
          <p:spPr>
            <a:xfrm>
              <a:off x="6026358" y="406269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CD0DEA37-47B7-48F7-B239-FA081EA71351}"/>
                </a:ext>
              </a:extLst>
            </p:cNvPr>
            <p:cNvSpPr/>
            <p:nvPr/>
          </p:nvSpPr>
          <p:spPr>
            <a:xfrm>
              <a:off x="6229353" y="406269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AA0EECE8-74B2-4492-AD32-1DAF5D822436}"/>
                </a:ext>
              </a:extLst>
            </p:cNvPr>
            <p:cNvSpPr/>
            <p:nvPr/>
          </p:nvSpPr>
          <p:spPr>
            <a:xfrm>
              <a:off x="6431760" y="406269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E75D8DF0-1DC6-4240-AFF2-F50E280195A8}"/>
                </a:ext>
              </a:extLst>
            </p:cNvPr>
            <p:cNvSpPr/>
            <p:nvPr/>
          </p:nvSpPr>
          <p:spPr>
            <a:xfrm>
              <a:off x="5013733" y="385790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96564829-8972-4134-B8A4-518BF7144CBA}"/>
                </a:ext>
              </a:extLst>
            </p:cNvPr>
            <p:cNvSpPr/>
            <p:nvPr/>
          </p:nvSpPr>
          <p:spPr>
            <a:xfrm>
              <a:off x="5216140" y="385790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39697800-60B6-42BA-8B04-1B5B478033B0}"/>
                </a:ext>
              </a:extLst>
            </p:cNvPr>
            <p:cNvSpPr/>
            <p:nvPr/>
          </p:nvSpPr>
          <p:spPr>
            <a:xfrm>
              <a:off x="5419135" y="385790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02288495-4AEF-4658-B6E7-6D8F8476036E}"/>
                </a:ext>
              </a:extLst>
            </p:cNvPr>
            <p:cNvSpPr/>
            <p:nvPr/>
          </p:nvSpPr>
          <p:spPr>
            <a:xfrm>
              <a:off x="5621542" y="385790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9F9119BE-559A-43AB-8658-40E6A81CAFE7}"/>
                </a:ext>
              </a:extLst>
            </p:cNvPr>
            <p:cNvSpPr/>
            <p:nvPr/>
          </p:nvSpPr>
          <p:spPr>
            <a:xfrm>
              <a:off x="5823951" y="385790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C5DDC03F-78CA-40A1-AB20-65819AB97B63}"/>
                </a:ext>
              </a:extLst>
            </p:cNvPr>
            <p:cNvSpPr/>
            <p:nvPr/>
          </p:nvSpPr>
          <p:spPr>
            <a:xfrm>
              <a:off x="6026358" y="385790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DD75ACB8-2CBE-4254-B8C0-05EBBDD389E9}"/>
                </a:ext>
              </a:extLst>
            </p:cNvPr>
            <p:cNvSpPr/>
            <p:nvPr/>
          </p:nvSpPr>
          <p:spPr>
            <a:xfrm>
              <a:off x="6229353" y="385790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4BC56E82-58D5-4E1B-B5C0-04D8754E656B}"/>
                </a:ext>
              </a:extLst>
            </p:cNvPr>
            <p:cNvSpPr/>
            <p:nvPr/>
          </p:nvSpPr>
          <p:spPr>
            <a:xfrm>
              <a:off x="6431760" y="385790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57E40472-48D7-453E-BD41-7C6385926949}"/>
                </a:ext>
              </a:extLst>
            </p:cNvPr>
            <p:cNvSpPr/>
            <p:nvPr/>
          </p:nvSpPr>
          <p:spPr>
            <a:xfrm>
              <a:off x="5013733" y="365312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BE9CF9FB-CCBC-4AF4-846F-321F6B50AD8C}"/>
                </a:ext>
              </a:extLst>
            </p:cNvPr>
            <p:cNvSpPr/>
            <p:nvPr/>
          </p:nvSpPr>
          <p:spPr>
            <a:xfrm>
              <a:off x="5216140" y="365312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C9F91959-ECE7-4411-A598-80141F0668CB}"/>
                </a:ext>
              </a:extLst>
            </p:cNvPr>
            <p:cNvSpPr/>
            <p:nvPr/>
          </p:nvSpPr>
          <p:spPr>
            <a:xfrm>
              <a:off x="5419135" y="365312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71EC9E56-2372-4836-A647-66189C4815A7}"/>
                </a:ext>
              </a:extLst>
            </p:cNvPr>
            <p:cNvSpPr/>
            <p:nvPr/>
          </p:nvSpPr>
          <p:spPr>
            <a:xfrm>
              <a:off x="5621542" y="365312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1A87ACA7-34D0-4F89-AF5D-37F375E1BDC8}"/>
                </a:ext>
              </a:extLst>
            </p:cNvPr>
            <p:cNvSpPr/>
            <p:nvPr/>
          </p:nvSpPr>
          <p:spPr>
            <a:xfrm>
              <a:off x="5823951" y="365312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CFE3E511-2863-48FD-A36B-FC3E2C69204D}"/>
                </a:ext>
              </a:extLst>
            </p:cNvPr>
            <p:cNvSpPr/>
            <p:nvPr/>
          </p:nvSpPr>
          <p:spPr>
            <a:xfrm>
              <a:off x="6026358" y="365312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4461C01C-3FBB-40E8-8E73-1E3ABE3E30A5}"/>
                </a:ext>
              </a:extLst>
            </p:cNvPr>
            <p:cNvSpPr/>
            <p:nvPr/>
          </p:nvSpPr>
          <p:spPr>
            <a:xfrm>
              <a:off x="6229353" y="365312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380265DE-A784-4BA1-9412-482A9C629FDB}"/>
                </a:ext>
              </a:extLst>
            </p:cNvPr>
            <p:cNvSpPr/>
            <p:nvPr/>
          </p:nvSpPr>
          <p:spPr>
            <a:xfrm>
              <a:off x="6431760" y="365312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7AA48EA2-DDEE-4E30-AAB7-E27C3EC83749}"/>
                </a:ext>
              </a:extLst>
            </p:cNvPr>
            <p:cNvSpPr/>
            <p:nvPr/>
          </p:nvSpPr>
          <p:spPr>
            <a:xfrm>
              <a:off x="5013733" y="344884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>
              <a:extLst>
                <a:ext uri="{FF2B5EF4-FFF2-40B4-BE49-F238E27FC236}">
                  <a16:creationId xmlns:a16="http://schemas.microsoft.com/office/drawing/2014/main" id="{38E41AD6-19AB-46A5-96E3-FDCF88AFFCF4}"/>
                </a:ext>
              </a:extLst>
            </p:cNvPr>
            <p:cNvSpPr/>
            <p:nvPr/>
          </p:nvSpPr>
          <p:spPr>
            <a:xfrm>
              <a:off x="5216140" y="344884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2D8BCD2A-1287-4A84-AB70-07DA48D4ADC9}"/>
                </a:ext>
              </a:extLst>
            </p:cNvPr>
            <p:cNvSpPr/>
            <p:nvPr/>
          </p:nvSpPr>
          <p:spPr>
            <a:xfrm>
              <a:off x="5419135" y="344884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30337281-6B9B-4746-95E8-DD0266A5FF83}"/>
                </a:ext>
              </a:extLst>
            </p:cNvPr>
            <p:cNvSpPr/>
            <p:nvPr/>
          </p:nvSpPr>
          <p:spPr>
            <a:xfrm>
              <a:off x="5621542" y="344884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206F8895-B4F4-4027-B502-8AEE546D26EC}"/>
                </a:ext>
              </a:extLst>
            </p:cNvPr>
            <p:cNvSpPr/>
            <p:nvPr/>
          </p:nvSpPr>
          <p:spPr>
            <a:xfrm>
              <a:off x="5823951" y="344884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3C1836D3-6423-4861-AAD6-200DD435F0A6}"/>
                </a:ext>
              </a:extLst>
            </p:cNvPr>
            <p:cNvSpPr/>
            <p:nvPr/>
          </p:nvSpPr>
          <p:spPr>
            <a:xfrm>
              <a:off x="6026358" y="344884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BB484C95-FE41-4864-8A96-759E1F20837B}"/>
                </a:ext>
              </a:extLst>
            </p:cNvPr>
            <p:cNvSpPr/>
            <p:nvPr/>
          </p:nvSpPr>
          <p:spPr>
            <a:xfrm>
              <a:off x="6229353" y="344884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8246E4AA-C09D-4A2F-B13B-DB4183AF344C}"/>
                </a:ext>
              </a:extLst>
            </p:cNvPr>
            <p:cNvSpPr/>
            <p:nvPr/>
          </p:nvSpPr>
          <p:spPr>
            <a:xfrm>
              <a:off x="6431760" y="344884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366E9DEB-645C-4F9F-BE57-6CBA57A007B1}"/>
                </a:ext>
              </a:extLst>
            </p:cNvPr>
            <p:cNvSpPr/>
            <p:nvPr/>
          </p:nvSpPr>
          <p:spPr>
            <a:xfrm>
              <a:off x="5013733" y="324405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57511D97-C407-48AE-ADE2-C78A477077CE}"/>
                </a:ext>
              </a:extLst>
            </p:cNvPr>
            <p:cNvSpPr/>
            <p:nvPr/>
          </p:nvSpPr>
          <p:spPr>
            <a:xfrm>
              <a:off x="5216140" y="324405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>
              <a:extLst>
                <a:ext uri="{FF2B5EF4-FFF2-40B4-BE49-F238E27FC236}">
                  <a16:creationId xmlns:a16="http://schemas.microsoft.com/office/drawing/2014/main" id="{64FB5155-3102-4FD3-854D-A84FE61ED5D1}"/>
                </a:ext>
              </a:extLst>
            </p:cNvPr>
            <p:cNvSpPr/>
            <p:nvPr/>
          </p:nvSpPr>
          <p:spPr>
            <a:xfrm>
              <a:off x="5419135" y="324405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ube 47">
              <a:extLst>
                <a:ext uri="{FF2B5EF4-FFF2-40B4-BE49-F238E27FC236}">
                  <a16:creationId xmlns:a16="http://schemas.microsoft.com/office/drawing/2014/main" id="{B8EC59EA-2E94-4AB0-9C55-AEDB97045971}"/>
                </a:ext>
              </a:extLst>
            </p:cNvPr>
            <p:cNvSpPr/>
            <p:nvPr/>
          </p:nvSpPr>
          <p:spPr>
            <a:xfrm>
              <a:off x="5621542" y="324405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90BB60FA-EC60-43BF-978F-05329807DEB1}"/>
                </a:ext>
              </a:extLst>
            </p:cNvPr>
            <p:cNvSpPr/>
            <p:nvPr/>
          </p:nvSpPr>
          <p:spPr>
            <a:xfrm>
              <a:off x="5823951" y="324405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CBB97B92-AA51-4374-A2AC-358824A9A585}"/>
                </a:ext>
              </a:extLst>
            </p:cNvPr>
            <p:cNvSpPr/>
            <p:nvPr/>
          </p:nvSpPr>
          <p:spPr>
            <a:xfrm>
              <a:off x="6026358" y="324405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D7CC379A-C69E-452C-96AB-82759037BC97}"/>
                </a:ext>
              </a:extLst>
            </p:cNvPr>
            <p:cNvSpPr/>
            <p:nvPr/>
          </p:nvSpPr>
          <p:spPr>
            <a:xfrm>
              <a:off x="6229353" y="324405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A9BFCAD9-2CE9-403C-B311-16BA64D74700}"/>
                </a:ext>
              </a:extLst>
            </p:cNvPr>
            <p:cNvSpPr/>
            <p:nvPr/>
          </p:nvSpPr>
          <p:spPr>
            <a:xfrm>
              <a:off x="6431760" y="324405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ube 52">
              <a:extLst>
                <a:ext uri="{FF2B5EF4-FFF2-40B4-BE49-F238E27FC236}">
                  <a16:creationId xmlns:a16="http://schemas.microsoft.com/office/drawing/2014/main" id="{B844D7AC-B892-4281-8776-5F738FE34352}"/>
                </a:ext>
              </a:extLst>
            </p:cNvPr>
            <p:cNvSpPr/>
            <p:nvPr/>
          </p:nvSpPr>
          <p:spPr>
            <a:xfrm>
              <a:off x="5013733" y="303927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D6469C28-998D-4CCD-82F0-9E909FF89CF4}"/>
                </a:ext>
              </a:extLst>
            </p:cNvPr>
            <p:cNvSpPr/>
            <p:nvPr/>
          </p:nvSpPr>
          <p:spPr>
            <a:xfrm>
              <a:off x="5216140" y="303927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EF9F2630-4F52-4BBB-934D-CEE831CD0C10}"/>
                </a:ext>
              </a:extLst>
            </p:cNvPr>
            <p:cNvSpPr/>
            <p:nvPr/>
          </p:nvSpPr>
          <p:spPr>
            <a:xfrm>
              <a:off x="5419135" y="303927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86F59CAB-932D-4A51-A294-E847865690FB}"/>
                </a:ext>
              </a:extLst>
            </p:cNvPr>
            <p:cNvSpPr/>
            <p:nvPr/>
          </p:nvSpPr>
          <p:spPr>
            <a:xfrm>
              <a:off x="5621542" y="303927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269A8C58-C476-4ECF-9A07-58684F8DD767}"/>
                </a:ext>
              </a:extLst>
            </p:cNvPr>
            <p:cNvSpPr/>
            <p:nvPr/>
          </p:nvSpPr>
          <p:spPr>
            <a:xfrm>
              <a:off x="5823951" y="303927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ube 57">
              <a:extLst>
                <a:ext uri="{FF2B5EF4-FFF2-40B4-BE49-F238E27FC236}">
                  <a16:creationId xmlns:a16="http://schemas.microsoft.com/office/drawing/2014/main" id="{4CC019FC-0742-4A15-89E4-4E84215E71BA}"/>
                </a:ext>
              </a:extLst>
            </p:cNvPr>
            <p:cNvSpPr/>
            <p:nvPr/>
          </p:nvSpPr>
          <p:spPr>
            <a:xfrm>
              <a:off x="6026358" y="303927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ube 58">
              <a:extLst>
                <a:ext uri="{FF2B5EF4-FFF2-40B4-BE49-F238E27FC236}">
                  <a16:creationId xmlns:a16="http://schemas.microsoft.com/office/drawing/2014/main" id="{AAC7A792-5C62-48FC-A6EF-86F06BA4687E}"/>
                </a:ext>
              </a:extLst>
            </p:cNvPr>
            <p:cNvSpPr/>
            <p:nvPr/>
          </p:nvSpPr>
          <p:spPr>
            <a:xfrm>
              <a:off x="6229353" y="303927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ube 59">
              <a:extLst>
                <a:ext uri="{FF2B5EF4-FFF2-40B4-BE49-F238E27FC236}">
                  <a16:creationId xmlns:a16="http://schemas.microsoft.com/office/drawing/2014/main" id="{997240B5-3681-4FAC-91D0-4FC3EF4372CF}"/>
                </a:ext>
              </a:extLst>
            </p:cNvPr>
            <p:cNvSpPr/>
            <p:nvPr/>
          </p:nvSpPr>
          <p:spPr>
            <a:xfrm>
              <a:off x="6431760" y="303927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B37F578A-3830-4BA9-9AE9-0CA3FD2DA038}"/>
                </a:ext>
              </a:extLst>
            </p:cNvPr>
            <p:cNvSpPr/>
            <p:nvPr/>
          </p:nvSpPr>
          <p:spPr>
            <a:xfrm>
              <a:off x="5013733" y="283448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ube 61">
              <a:extLst>
                <a:ext uri="{FF2B5EF4-FFF2-40B4-BE49-F238E27FC236}">
                  <a16:creationId xmlns:a16="http://schemas.microsoft.com/office/drawing/2014/main" id="{E370D9F6-02A9-429D-92DF-4183F5AE5513}"/>
                </a:ext>
              </a:extLst>
            </p:cNvPr>
            <p:cNvSpPr/>
            <p:nvPr/>
          </p:nvSpPr>
          <p:spPr>
            <a:xfrm>
              <a:off x="5216140" y="283448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ube 62">
              <a:extLst>
                <a:ext uri="{FF2B5EF4-FFF2-40B4-BE49-F238E27FC236}">
                  <a16:creationId xmlns:a16="http://schemas.microsoft.com/office/drawing/2014/main" id="{07674EFD-FB8B-4254-92C0-3F094BA6F957}"/>
                </a:ext>
              </a:extLst>
            </p:cNvPr>
            <p:cNvSpPr/>
            <p:nvPr/>
          </p:nvSpPr>
          <p:spPr>
            <a:xfrm>
              <a:off x="5419135" y="283448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ube 63">
              <a:extLst>
                <a:ext uri="{FF2B5EF4-FFF2-40B4-BE49-F238E27FC236}">
                  <a16:creationId xmlns:a16="http://schemas.microsoft.com/office/drawing/2014/main" id="{5E537783-8E0A-4785-AB38-B3E376424935}"/>
                </a:ext>
              </a:extLst>
            </p:cNvPr>
            <p:cNvSpPr/>
            <p:nvPr/>
          </p:nvSpPr>
          <p:spPr>
            <a:xfrm>
              <a:off x="5621542" y="283448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Cube 64">
              <a:extLst>
                <a:ext uri="{FF2B5EF4-FFF2-40B4-BE49-F238E27FC236}">
                  <a16:creationId xmlns:a16="http://schemas.microsoft.com/office/drawing/2014/main" id="{05A456D6-5F04-4A0D-9EDD-F1190C649460}"/>
                </a:ext>
              </a:extLst>
            </p:cNvPr>
            <p:cNvSpPr/>
            <p:nvPr/>
          </p:nvSpPr>
          <p:spPr>
            <a:xfrm>
              <a:off x="5823951" y="283448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084C15B5-710B-4E8B-985E-28A845BC192B}"/>
                </a:ext>
              </a:extLst>
            </p:cNvPr>
            <p:cNvSpPr/>
            <p:nvPr/>
          </p:nvSpPr>
          <p:spPr>
            <a:xfrm>
              <a:off x="6026358" y="283448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F4EF4C80-3983-40B1-BF51-C77AC4D195F0}"/>
                </a:ext>
              </a:extLst>
            </p:cNvPr>
            <p:cNvSpPr/>
            <p:nvPr/>
          </p:nvSpPr>
          <p:spPr>
            <a:xfrm>
              <a:off x="6229353" y="283448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Cube 67">
              <a:extLst>
                <a:ext uri="{FF2B5EF4-FFF2-40B4-BE49-F238E27FC236}">
                  <a16:creationId xmlns:a16="http://schemas.microsoft.com/office/drawing/2014/main" id="{50F5E190-0B44-4195-825D-3AE10FCA89AC}"/>
                </a:ext>
              </a:extLst>
            </p:cNvPr>
            <p:cNvSpPr/>
            <p:nvPr/>
          </p:nvSpPr>
          <p:spPr>
            <a:xfrm>
              <a:off x="6431760" y="283448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Cube 68">
              <a:extLst>
                <a:ext uri="{FF2B5EF4-FFF2-40B4-BE49-F238E27FC236}">
                  <a16:creationId xmlns:a16="http://schemas.microsoft.com/office/drawing/2014/main" id="{1A6CDE10-B7CD-4C65-B509-96C123BF374C}"/>
                </a:ext>
              </a:extLst>
            </p:cNvPr>
            <p:cNvSpPr/>
            <p:nvPr/>
          </p:nvSpPr>
          <p:spPr>
            <a:xfrm>
              <a:off x="4945877" y="433234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CAE09EED-967C-47FF-A91F-BB3E82E54357}"/>
                </a:ext>
              </a:extLst>
            </p:cNvPr>
            <p:cNvSpPr/>
            <p:nvPr/>
          </p:nvSpPr>
          <p:spPr>
            <a:xfrm>
              <a:off x="5148284" y="433234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Cube 70">
              <a:extLst>
                <a:ext uri="{FF2B5EF4-FFF2-40B4-BE49-F238E27FC236}">
                  <a16:creationId xmlns:a16="http://schemas.microsoft.com/office/drawing/2014/main" id="{CA54716C-87CE-4831-AA25-794A19B6A509}"/>
                </a:ext>
              </a:extLst>
            </p:cNvPr>
            <p:cNvSpPr/>
            <p:nvPr/>
          </p:nvSpPr>
          <p:spPr>
            <a:xfrm>
              <a:off x="5351279" y="433234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ube 71">
              <a:extLst>
                <a:ext uri="{FF2B5EF4-FFF2-40B4-BE49-F238E27FC236}">
                  <a16:creationId xmlns:a16="http://schemas.microsoft.com/office/drawing/2014/main" id="{A1D506E8-64C4-4B66-860B-9ECFB9965442}"/>
                </a:ext>
              </a:extLst>
            </p:cNvPr>
            <p:cNvSpPr/>
            <p:nvPr/>
          </p:nvSpPr>
          <p:spPr>
            <a:xfrm>
              <a:off x="5553686" y="433234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0E5C1471-707C-4EEE-82E4-2995B312BAED}"/>
                </a:ext>
              </a:extLst>
            </p:cNvPr>
            <p:cNvSpPr/>
            <p:nvPr/>
          </p:nvSpPr>
          <p:spPr>
            <a:xfrm>
              <a:off x="5756095" y="433234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A94C6EBD-B928-4321-8671-7D16C7A2E161}"/>
                </a:ext>
              </a:extLst>
            </p:cNvPr>
            <p:cNvSpPr/>
            <p:nvPr/>
          </p:nvSpPr>
          <p:spPr>
            <a:xfrm>
              <a:off x="5958502" y="433234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DE19EECE-E7B5-4223-8736-ADC82703D424}"/>
                </a:ext>
              </a:extLst>
            </p:cNvPr>
            <p:cNvSpPr/>
            <p:nvPr/>
          </p:nvSpPr>
          <p:spPr>
            <a:xfrm>
              <a:off x="6161497" y="433234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Cube 75">
              <a:extLst>
                <a:ext uri="{FF2B5EF4-FFF2-40B4-BE49-F238E27FC236}">
                  <a16:creationId xmlns:a16="http://schemas.microsoft.com/office/drawing/2014/main" id="{0E65BF1A-44C9-427D-9D48-51073C4648F2}"/>
                </a:ext>
              </a:extLst>
            </p:cNvPr>
            <p:cNvSpPr/>
            <p:nvPr/>
          </p:nvSpPr>
          <p:spPr>
            <a:xfrm>
              <a:off x="6363904" y="433234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ube 76">
              <a:extLst>
                <a:ext uri="{FF2B5EF4-FFF2-40B4-BE49-F238E27FC236}">
                  <a16:creationId xmlns:a16="http://schemas.microsoft.com/office/drawing/2014/main" id="{A3AD46D9-2E02-4A63-8CBF-2E0989452E34}"/>
                </a:ext>
              </a:extLst>
            </p:cNvPr>
            <p:cNvSpPr/>
            <p:nvPr/>
          </p:nvSpPr>
          <p:spPr>
            <a:xfrm>
              <a:off x="4945877" y="412755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Cube 77">
              <a:extLst>
                <a:ext uri="{FF2B5EF4-FFF2-40B4-BE49-F238E27FC236}">
                  <a16:creationId xmlns:a16="http://schemas.microsoft.com/office/drawing/2014/main" id="{CC54BEC6-5397-4480-825E-563D1B399032}"/>
                </a:ext>
              </a:extLst>
            </p:cNvPr>
            <p:cNvSpPr/>
            <p:nvPr/>
          </p:nvSpPr>
          <p:spPr>
            <a:xfrm>
              <a:off x="5148284" y="412755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Cube 78">
              <a:extLst>
                <a:ext uri="{FF2B5EF4-FFF2-40B4-BE49-F238E27FC236}">
                  <a16:creationId xmlns:a16="http://schemas.microsoft.com/office/drawing/2014/main" id="{ED2745CC-AF4E-4735-9217-3B34E5F9EC0D}"/>
                </a:ext>
              </a:extLst>
            </p:cNvPr>
            <p:cNvSpPr/>
            <p:nvPr/>
          </p:nvSpPr>
          <p:spPr>
            <a:xfrm>
              <a:off x="5351279" y="412755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ube 79">
              <a:extLst>
                <a:ext uri="{FF2B5EF4-FFF2-40B4-BE49-F238E27FC236}">
                  <a16:creationId xmlns:a16="http://schemas.microsoft.com/office/drawing/2014/main" id="{4EF10DEC-11B7-4442-8B8D-5D27EB301A00}"/>
                </a:ext>
              </a:extLst>
            </p:cNvPr>
            <p:cNvSpPr/>
            <p:nvPr/>
          </p:nvSpPr>
          <p:spPr>
            <a:xfrm>
              <a:off x="5553686" y="412755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Cube 80">
              <a:extLst>
                <a:ext uri="{FF2B5EF4-FFF2-40B4-BE49-F238E27FC236}">
                  <a16:creationId xmlns:a16="http://schemas.microsoft.com/office/drawing/2014/main" id="{644F4A15-EEF9-471F-ABBB-F64FC7CC185F}"/>
                </a:ext>
              </a:extLst>
            </p:cNvPr>
            <p:cNvSpPr/>
            <p:nvPr/>
          </p:nvSpPr>
          <p:spPr>
            <a:xfrm>
              <a:off x="5756095" y="412755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Cube 81">
              <a:extLst>
                <a:ext uri="{FF2B5EF4-FFF2-40B4-BE49-F238E27FC236}">
                  <a16:creationId xmlns:a16="http://schemas.microsoft.com/office/drawing/2014/main" id="{C3ECB664-8FFB-4D3D-AFBD-3352797810BA}"/>
                </a:ext>
              </a:extLst>
            </p:cNvPr>
            <p:cNvSpPr/>
            <p:nvPr/>
          </p:nvSpPr>
          <p:spPr>
            <a:xfrm>
              <a:off x="5958502" y="412755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Cube 82">
              <a:extLst>
                <a:ext uri="{FF2B5EF4-FFF2-40B4-BE49-F238E27FC236}">
                  <a16:creationId xmlns:a16="http://schemas.microsoft.com/office/drawing/2014/main" id="{7EA93B6D-88FA-43DA-8938-0BAC6781236B}"/>
                </a:ext>
              </a:extLst>
            </p:cNvPr>
            <p:cNvSpPr/>
            <p:nvPr/>
          </p:nvSpPr>
          <p:spPr>
            <a:xfrm>
              <a:off x="6161497" y="412755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Cube 83">
              <a:extLst>
                <a:ext uri="{FF2B5EF4-FFF2-40B4-BE49-F238E27FC236}">
                  <a16:creationId xmlns:a16="http://schemas.microsoft.com/office/drawing/2014/main" id="{9F4EDDE0-CCEA-4F3A-A9D8-428866AF19E9}"/>
                </a:ext>
              </a:extLst>
            </p:cNvPr>
            <p:cNvSpPr/>
            <p:nvPr/>
          </p:nvSpPr>
          <p:spPr>
            <a:xfrm>
              <a:off x="6363904" y="412755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Cube 84">
              <a:extLst>
                <a:ext uri="{FF2B5EF4-FFF2-40B4-BE49-F238E27FC236}">
                  <a16:creationId xmlns:a16="http://schemas.microsoft.com/office/drawing/2014/main" id="{16781ADF-F532-4317-8098-C47E6FD241A1}"/>
                </a:ext>
              </a:extLst>
            </p:cNvPr>
            <p:cNvSpPr/>
            <p:nvPr/>
          </p:nvSpPr>
          <p:spPr>
            <a:xfrm>
              <a:off x="4945877" y="392276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Cube 85">
              <a:extLst>
                <a:ext uri="{FF2B5EF4-FFF2-40B4-BE49-F238E27FC236}">
                  <a16:creationId xmlns:a16="http://schemas.microsoft.com/office/drawing/2014/main" id="{86115D3B-2D47-4E14-9BFA-8E36454C50F5}"/>
                </a:ext>
              </a:extLst>
            </p:cNvPr>
            <p:cNvSpPr/>
            <p:nvPr/>
          </p:nvSpPr>
          <p:spPr>
            <a:xfrm>
              <a:off x="5148284" y="392276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Cube 86">
              <a:extLst>
                <a:ext uri="{FF2B5EF4-FFF2-40B4-BE49-F238E27FC236}">
                  <a16:creationId xmlns:a16="http://schemas.microsoft.com/office/drawing/2014/main" id="{76BDBED1-6AA9-412E-9B0B-10BC76BA3D24}"/>
                </a:ext>
              </a:extLst>
            </p:cNvPr>
            <p:cNvSpPr/>
            <p:nvPr/>
          </p:nvSpPr>
          <p:spPr>
            <a:xfrm>
              <a:off x="5351279" y="392276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ube 87">
              <a:extLst>
                <a:ext uri="{FF2B5EF4-FFF2-40B4-BE49-F238E27FC236}">
                  <a16:creationId xmlns:a16="http://schemas.microsoft.com/office/drawing/2014/main" id="{86CCC6FD-456C-4B38-A05D-AE472D75CA22}"/>
                </a:ext>
              </a:extLst>
            </p:cNvPr>
            <p:cNvSpPr/>
            <p:nvPr/>
          </p:nvSpPr>
          <p:spPr>
            <a:xfrm>
              <a:off x="5553686" y="392276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Cube 88">
              <a:extLst>
                <a:ext uri="{FF2B5EF4-FFF2-40B4-BE49-F238E27FC236}">
                  <a16:creationId xmlns:a16="http://schemas.microsoft.com/office/drawing/2014/main" id="{BC125116-88D4-4FD4-A7EE-641B776D7E1A}"/>
                </a:ext>
              </a:extLst>
            </p:cNvPr>
            <p:cNvSpPr/>
            <p:nvPr/>
          </p:nvSpPr>
          <p:spPr>
            <a:xfrm>
              <a:off x="5756095" y="392276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Cube 89">
              <a:extLst>
                <a:ext uri="{FF2B5EF4-FFF2-40B4-BE49-F238E27FC236}">
                  <a16:creationId xmlns:a16="http://schemas.microsoft.com/office/drawing/2014/main" id="{BC19030C-1D39-42AA-B437-497BA52F0DFA}"/>
                </a:ext>
              </a:extLst>
            </p:cNvPr>
            <p:cNvSpPr/>
            <p:nvPr/>
          </p:nvSpPr>
          <p:spPr>
            <a:xfrm>
              <a:off x="5958502" y="392276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Cube 90">
              <a:extLst>
                <a:ext uri="{FF2B5EF4-FFF2-40B4-BE49-F238E27FC236}">
                  <a16:creationId xmlns:a16="http://schemas.microsoft.com/office/drawing/2014/main" id="{D8162F58-C3D1-4570-875A-1E682B0E2922}"/>
                </a:ext>
              </a:extLst>
            </p:cNvPr>
            <p:cNvSpPr/>
            <p:nvPr/>
          </p:nvSpPr>
          <p:spPr>
            <a:xfrm>
              <a:off x="6161497" y="392276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ube 91">
              <a:extLst>
                <a:ext uri="{FF2B5EF4-FFF2-40B4-BE49-F238E27FC236}">
                  <a16:creationId xmlns:a16="http://schemas.microsoft.com/office/drawing/2014/main" id="{10535B60-07C4-471E-88E9-B05B62049153}"/>
                </a:ext>
              </a:extLst>
            </p:cNvPr>
            <p:cNvSpPr/>
            <p:nvPr/>
          </p:nvSpPr>
          <p:spPr>
            <a:xfrm>
              <a:off x="6363904" y="392276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ube 92">
              <a:extLst>
                <a:ext uri="{FF2B5EF4-FFF2-40B4-BE49-F238E27FC236}">
                  <a16:creationId xmlns:a16="http://schemas.microsoft.com/office/drawing/2014/main" id="{6CC9F880-7DCF-4B21-A841-8AE28710B43E}"/>
                </a:ext>
              </a:extLst>
            </p:cNvPr>
            <p:cNvSpPr/>
            <p:nvPr/>
          </p:nvSpPr>
          <p:spPr>
            <a:xfrm>
              <a:off x="4945877" y="371797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F25E61C0-F217-4E67-AC6D-3053066D898F}"/>
                </a:ext>
              </a:extLst>
            </p:cNvPr>
            <p:cNvSpPr/>
            <p:nvPr/>
          </p:nvSpPr>
          <p:spPr>
            <a:xfrm>
              <a:off x="5148284" y="371797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Cube 94">
              <a:extLst>
                <a:ext uri="{FF2B5EF4-FFF2-40B4-BE49-F238E27FC236}">
                  <a16:creationId xmlns:a16="http://schemas.microsoft.com/office/drawing/2014/main" id="{7BC181D4-31CC-418E-9403-CAE8D565B3EE}"/>
                </a:ext>
              </a:extLst>
            </p:cNvPr>
            <p:cNvSpPr/>
            <p:nvPr/>
          </p:nvSpPr>
          <p:spPr>
            <a:xfrm>
              <a:off x="5351279" y="371797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ube 95">
              <a:extLst>
                <a:ext uri="{FF2B5EF4-FFF2-40B4-BE49-F238E27FC236}">
                  <a16:creationId xmlns:a16="http://schemas.microsoft.com/office/drawing/2014/main" id="{ED40AC41-9846-4B99-9EBC-B893279FC9B2}"/>
                </a:ext>
              </a:extLst>
            </p:cNvPr>
            <p:cNvSpPr/>
            <p:nvPr/>
          </p:nvSpPr>
          <p:spPr>
            <a:xfrm>
              <a:off x="5553686" y="371797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ube 96">
              <a:extLst>
                <a:ext uri="{FF2B5EF4-FFF2-40B4-BE49-F238E27FC236}">
                  <a16:creationId xmlns:a16="http://schemas.microsoft.com/office/drawing/2014/main" id="{44757FF7-295E-4559-A036-F35FC8B68260}"/>
                </a:ext>
              </a:extLst>
            </p:cNvPr>
            <p:cNvSpPr/>
            <p:nvPr/>
          </p:nvSpPr>
          <p:spPr>
            <a:xfrm>
              <a:off x="5756095" y="371797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Cube 97">
              <a:extLst>
                <a:ext uri="{FF2B5EF4-FFF2-40B4-BE49-F238E27FC236}">
                  <a16:creationId xmlns:a16="http://schemas.microsoft.com/office/drawing/2014/main" id="{C7E680B8-12AE-41AC-A8F3-3B0A76210FAC}"/>
                </a:ext>
              </a:extLst>
            </p:cNvPr>
            <p:cNvSpPr/>
            <p:nvPr/>
          </p:nvSpPr>
          <p:spPr>
            <a:xfrm>
              <a:off x="5958502" y="371797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Cube 98">
              <a:extLst>
                <a:ext uri="{FF2B5EF4-FFF2-40B4-BE49-F238E27FC236}">
                  <a16:creationId xmlns:a16="http://schemas.microsoft.com/office/drawing/2014/main" id="{80776794-34FD-4766-838E-507F328E1735}"/>
                </a:ext>
              </a:extLst>
            </p:cNvPr>
            <p:cNvSpPr/>
            <p:nvPr/>
          </p:nvSpPr>
          <p:spPr>
            <a:xfrm>
              <a:off x="6161497" y="371797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ube 99">
              <a:extLst>
                <a:ext uri="{FF2B5EF4-FFF2-40B4-BE49-F238E27FC236}">
                  <a16:creationId xmlns:a16="http://schemas.microsoft.com/office/drawing/2014/main" id="{DD710366-B2B6-48C5-94CD-8C5F69C04090}"/>
                </a:ext>
              </a:extLst>
            </p:cNvPr>
            <p:cNvSpPr/>
            <p:nvPr/>
          </p:nvSpPr>
          <p:spPr>
            <a:xfrm>
              <a:off x="6363904" y="371797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ube 100">
              <a:extLst>
                <a:ext uri="{FF2B5EF4-FFF2-40B4-BE49-F238E27FC236}">
                  <a16:creationId xmlns:a16="http://schemas.microsoft.com/office/drawing/2014/main" id="{5C86F37C-F673-4446-87C8-EB95B213F5F2}"/>
                </a:ext>
              </a:extLst>
            </p:cNvPr>
            <p:cNvSpPr/>
            <p:nvPr/>
          </p:nvSpPr>
          <p:spPr>
            <a:xfrm>
              <a:off x="4945877" y="351370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Cube 101">
              <a:extLst>
                <a:ext uri="{FF2B5EF4-FFF2-40B4-BE49-F238E27FC236}">
                  <a16:creationId xmlns:a16="http://schemas.microsoft.com/office/drawing/2014/main" id="{6B01B69D-8C69-499E-BF74-918ECEBD6C77}"/>
                </a:ext>
              </a:extLst>
            </p:cNvPr>
            <p:cNvSpPr/>
            <p:nvPr/>
          </p:nvSpPr>
          <p:spPr>
            <a:xfrm>
              <a:off x="5148284" y="351370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Cube 102">
              <a:extLst>
                <a:ext uri="{FF2B5EF4-FFF2-40B4-BE49-F238E27FC236}">
                  <a16:creationId xmlns:a16="http://schemas.microsoft.com/office/drawing/2014/main" id="{DA4D1F32-70DB-48D0-90E6-4BF2F9017B38}"/>
                </a:ext>
              </a:extLst>
            </p:cNvPr>
            <p:cNvSpPr/>
            <p:nvPr/>
          </p:nvSpPr>
          <p:spPr>
            <a:xfrm>
              <a:off x="5351279" y="351370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Cube 103">
              <a:extLst>
                <a:ext uri="{FF2B5EF4-FFF2-40B4-BE49-F238E27FC236}">
                  <a16:creationId xmlns:a16="http://schemas.microsoft.com/office/drawing/2014/main" id="{DEB53FD0-3AA7-414A-8F40-9AAB84297F05}"/>
                </a:ext>
              </a:extLst>
            </p:cNvPr>
            <p:cNvSpPr/>
            <p:nvPr/>
          </p:nvSpPr>
          <p:spPr>
            <a:xfrm>
              <a:off x="5553686" y="351370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ube 104">
              <a:extLst>
                <a:ext uri="{FF2B5EF4-FFF2-40B4-BE49-F238E27FC236}">
                  <a16:creationId xmlns:a16="http://schemas.microsoft.com/office/drawing/2014/main" id="{E1DBF0E2-4583-491A-9437-44DDBA769BF3}"/>
                </a:ext>
              </a:extLst>
            </p:cNvPr>
            <p:cNvSpPr/>
            <p:nvPr/>
          </p:nvSpPr>
          <p:spPr>
            <a:xfrm>
              <a:off x="5756095" y="351370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ube 105">
              <a:extLst>
                <a:ext uri="{FF2B5EF4-FFF2-40B4-BE49-F238E27FC236}">
                  <a16:creationId xmlns:a16="http://schemas.microsoft.com/office/drawing/2014/main" id="{D8A685CE-B296-496D-B150-2A333C1FC240}"/>
                </a:ext>
              </a:extLst>
            </p:cNvPr>
            <p:cNvSpPr/>
            <p:nvPr/>
          </p:nvSpPr>
          <p:spPr>
            <a:xfrm>
              <a:off x="5958502" y="351370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ube 106">
              <a:extLst>
                <a:ext uri="{FF2B5EF4-FFF2-40B4-BE49-F238E27FC236}">
                  <a16:creationId xmlns:a16="http://schemas.microsoft.com/office/drawing/2014/main" id="{C4E49486-3091-4DEF-92D0-63FC11CBB210}"/>
                </a:ext>
              </a:extLst>
            </p:cNvPr>
            <p:cNvSpPr/>
            <p:nvPr/>
          </p:nvSpPr>
          <p:spPr>
            <a:xfrm>
              <a:off x="6161497" y="351370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Cube 107">
              <a:extLst>
                <a:ext uri="{FF2B5EF4-FFF2-40B4-BE49-F238E27FC236}">
                  <a16:creationId xmlns:a16="http://schemas.microsoft.com/office/drawing/2014/main" id="{5764B0AB-ACEA-4E57-8474-8DCF4F93661B}"/>
                </a:ext>
              </a:extLst>
            </p:cNvPr>
            <p:cNvSpPr/>
            <p:nvPr/>
          </p:nvSpPr>
          <p:spPr>
            <a:xfrm>
              <a:off x="6363904" y="351370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Cube 108">
              <a:extLst>
                <a:ext uri="{FF2B5EF4-FFF2-40B4-BE49-F238E27FC236}">
                  <a16:creationId xmlns:a16="http://schemas.microsoft.com/office/drawing/2014/main" id="{5E108B01-2F22-46F9-A7C7-6610E41684B2}"/>
                </a:ext>
              </a:extLst>
            </p:cNvPr>
            <p:cNvSpPr/>
            <p:nvPr/>
          </p:nvSpPr>
          <p:spPr>
            <a:xfrm>
              <a:off x="4945877" y="330891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Cube 109">
              <a:extLst>
                <a:ext uri="{FF2B5EF4-FFF2-40B4-BE49-F238E27FC236}">
                  <a16:creationId xmlns:a16="http://schemas.microsoft.com/office/drawing/2014/main" id="{1EE03644-A74C-418E-AE7E-CD5E218E909D}"/>
                </a:ext>
              </a:extLst>
            </p:cNvPr>
            <p:cNvSpPr/>
            <p:nvPr/>
          </p:nvSpPr>
          <p:spPr>
            <a:xfrm>
              <a:off x="5148284" y="330891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ube 110">
              <a:extLst>
                <a:ext uri="{FF2B5EF4-FFF2-40B4-BE49-F238E27FC236}">
                  <a16:creationId xmlns:a16="http://schemas.microsoft.com/office/drawing/2014/main" id="{BD975FF4-6832-40A4-9C09-B62006985CCA}"/>
                </a:ext>
              </a:extLst>
            </p:cNvPr>
            <p:cNvSpPr/>
            <p:nvPr/>
          </p:nvSpPr>
          <p:spPr>
            <a:xfrm>
              <a:off x="5351279" y="330891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Cube 111">
              <a:extLst>
                <a:ext uri="{FF2B5EF4-FFF2-40B4-BE49-F238E27FC236}">
                  <a16:creationId xmlns:a16="http://schemas.microsoft.com/office/drawing/2014/main" id="{6AE2464A-B253-40CF-B61C-8541A86E182B}"/>
                </a:ext>
              </a:extLst>
            </p:cNvPr>
            <p:cNvSpPr/>
            <p:nvPr/>
          </p:nvSpPr>
          <p:spPr>
            <a:xfrm>
              <a:off x="5553686" y="330891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Cube 112">
              <a:extLst>
                <a:ext uri="{FF2B5EF4-FFF2-40B4-BE49-F238E27FC236}">
                  <a16:creationId xmlns:a16="http://schemas.microsoft.com/office/drawing/2014/main" id="{FFBF4553-85A5-4625-B294-08FBB2DC33F2}"/>
                </a:ext>
              </a:extLst>
            </p:cNvPr>
            <p:cNvSpPr/>
            <p:nvPr/>
          </p:nvSpPr>
          <p:spPr>
            <a:xfrm>
              <a:off x="5756095" y="330891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Cube 113">
              <a:extLst>
                <a:ext uri="{FF2B5EF4-FFF2-40B4-BE49-F238E27FC236}">
                  <a16:creationId xmlns:a16="http://schemas.microsoft.com/office/drawing/2014/main" id="{90756556-E67C-47B9-993C-E1347F903C8D}"/>
                </a:ext>
              </a:extLst>
            </p:cNvPr>
            <p:cNvSpPr/>
            <p:nvPr/>
          </p:nvSpPr>
          <p:spPr>
            <a:xfrm>
              <a:off x="5958502" y="330891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Cube 114">
              <a:extLst>
                <a:ext uri="{FF2B5EF4-FFF2-40B4-BE49-F238E27FC236}">
                  <a16:creationId xmlns:a16="http://schemas.microsoft.com/office/drawing/2014/main" id="{8D21035D-D9D6-42C3-8AB1-B0BAE509702C}"/>
                </a:ext>
              </a:extLst>
            </p:cNvPr>
            <p:cNvSpPr/>
            <p:nvPr/>
          </p:nvSpPr>
          <p:spPr>
            <a:xfrm>
              <a:off x="6161497" y="330891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Cube 115">
              <a:extLst>
                <a:ext uri="{FF2B5EF4-FFF2-40B4-BE49-F238E27FC236}">
                  <a16:creationId xmlns:a16="http://schemas.microsoft.com/office/drawing/2014/main" id="{20BD7AEF-2138-45E6-9495-5539BCBC263F}"/>
                </a:ext>
              </a:extLst>
            </p:cNvPr>
            <p:cNvSpPr/>
            <p:nvPr/>
          </p:nvSpPr>
          <p:spPr>
            <a:xfrm>
              <a:off x="6363904" y="330891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Cube 116">
              <a:extLst>
                <a:ext uri="{FF2B5EF4-FFF2-40B4-BE49-F238E27FC236}">
                  <a16:creationId xmlns:a16="http://schemas.microsoft.com/office/drawing/2014/main" id="{3C477A2B-CCA1-43A0-937D-2B11D4960C59}"/>
                </a:ext>
              </a:extLst>
            </p:cNvPr>
            <p:cNvSpPr/>
            <p:nvPr/>
          </p:nvSpPr>
          <p:spPr>
            <a:xfrm>
              <a:off x="4945877" y="310412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Cube 117">
              <a:extLst>
                <a:ext uri="{FF2B5EF4-FFF2-40B4-BE49-F238E27FC236}">
                  <a16:creationId xmlns:a16="http://schemas.microsoft.com/office/drawing/2014/main" id="{3B670961-5861-440F-9B25-CEA4CDCADABF}"/>
                </a:ext>
              </a:extLst>
            </p:cNvPr>
            <p:cNvSpPr/>
            <p:nvPr/>
          </p:nvSpPr>
          <p:spPr>
            <a:xfrm>
              <a:off x="5148284" y="310412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Cube 118">
              <a:extLst>
                <a:ext uri="{FF2B5EF4-FFF2-40B4-BE49-F238E27FC236}">
                  <a16:creationId xmlns:a16="http://schemas.microsoft.com/office/drawing/2014/main" id="{D4589E13-8499-49CF-B34B-C863B5A0AFFE}"/>
                </a:ext>
              </a:extLst>
            </p:cNvPr>
            <p:cNvSpPr/>
            <p:nvPr/>
          </p:nvSpPr>
          <p:spPr>
            <a:xfrm>
              <a:off x="5351279" y="310412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Cube 119">
              <a:extLst>
                <a:ext uri="{FF2B5EF4-FFF2-40B4-BE49-F238E27FC236}">
                  <a16:creationId xmlns:a16="http://schemas.microsoft.com/office/drawing/2014/main" id="{0313A301-A746-45FD-B13C-266D76DA2453}"/>
                </a:ext>
              </a:extLst>
            </p:cNvPr>
            <p:cNvSpPr/>
            <p:nvPr/>
          </p:nvSpPr>
          <p:spPr>
            <a:xfrm>
              <a:off x="5553686" y="310412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Cube 120">
              <a:extLst>
                <a:ext uri="{FF2B5EF4-FFF2-40B4-BE49-F238E27FC236}">
                  <a16:creationId xmlns:a16="http://schemas.microsoft.com/office/drawing/2014/main" id="{5D5F63E2-5914-48FE-9783-1F87A0BFFEC0}"/>
                </a:ext>
              </a:extLst>
            </p:cNvPr>
            <p:cNvSpPr/>
            <p:nvPr/>
          </p:nvSpPr>
          <p:spPr>
            <a:xfrm>
              <a:off x="5756095" y="310412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Cube 121">
              <a:extLst>
                <a:ext uri="{FF2B5EF4-FFF2-40B4-BE49-F238E27FC236}">
                  <a16:creationId xmlns:a16="http://schemas.microsoft.com/office/drawing/2014/main" id="{C5413E1F-F50E-418A-99C7-E5E1508FF2E8}"/>
                </a:ext>
              </a:extLst>
            </p:cNvPr>
            <p:cNvSpPr/>
            <p:nvPr/>
          </p:nvSpPr>
          <p:spPr>
            <a:xfrm>
              <a:off x="5958502" y="310412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Cube 122">
              <a:extLst>
                <a:ext uri="{FF2B5EF4-FFF2-40B4-BE49-F238E27FC236}">
                  <a16:creationId xmlns:a16="http://schemas.microsoft.com/office/drawing/2014/main" id="{D6BE608E-DC5B-46E4-A56B-79BBFAD62545}"/>
                </a:ext>
              </a:extLst>
            </p:cNvPr>
            <p:cNvSpPr/>
            <p:nvPr/>
          </p:nvSpPr>
          <p:spPr>
            <a:xfrm>
              <a:off x="6161497" y="310412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Cube 123">
              <a:extLst>
                <a:ext uri="{FF2B5EF4-FFF2-40B4-BE49-F238E27FC236}">
                  <a16:creationId xmlns:a16="http://schemas.microsoft.com/office/drawing/2014/main" id="{A8D762F8-60E6-4E0B-A37C-6C33D839777C}"/>
                </a:ext>
              </a:extLst>
            </p:cNvPr>
            <p:cNvSpPr/>
            <p:nvPr/>
          </p:nvSpPr>
          <p:spPr>
            <a:xfrm>
              <a:off x="6363904" y="310412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Cube 124">
              <a:extLst>
                <a:ext uri="{FF2B5EF4-FFF2-40B4-BE49-F238E27FC236}">
                  <a16:creationId xmlns:a16="http://schemas.microsoft.com/office/drawing/2014/main" id="{042D6B97-6E8E-4BAA-8D80-2D2CE7C1E054}"/>
                </a:ext>
              </a:extLst>
            </p:cNvPr>
            <p:cNvSpPr/>
            <p:nvPr/>
          </p:nvSpPr>
          <p:spPr>
            <a:xfrm>
              <a:off x="4945877" y="289934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Cube 125">
              <a:extLst>
                <a:ext uri="{FF2B5EF4-FFF2-40B4-BE49-F238E27FC236}">
                  <a16:creationId xmlns:a16="http://schemas.microsoft.com/office/drawing/2014/main" id="{EA07036F-9A40-4950-9E93-0D7A7A4C6918}"/>
                </a:ext>
              </a:extLst>
            </p:cNvPr>
            <p:cNvSpPr/>
            <p:nvPr/>
          </p:nvSpPr>
          <p:spPr>
            <a:xfrm>
              <a:off x="5148284" y="289934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Cube 126">
              <a:extLst>
                <a:ext uri="{FF2B5EF4-FFF2-40B4-BE49-F238E27FC236}">
                  <a16:creationId xmlns:a16="http://schemas.microsoft.com/office/drawing/2014/main" id="{03A5F6ED-1D62-49E5-B7AF-119D426BAEC7}"/>
                </a:ext>
              </a:extLst>
            </p:cNvPr>
            <p:cNvSpPr/>
            <p:nvPr/>
          </p:nvSpPr>
          <p:spPr>
            <a:xfrm>
              <a:off x="5351279" y="289934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Cube 127">
              <a:extLst>
                <a:ext uri="{FF2B5EF4-FFF2-40B4-BE49-F238E27FC236}">
                  <a16:creationId xmlns:a16="http://schemas.microsoft.com/office/drawing/2014/main" id="{AE19D5CA-147D-4543-8360-825A3F490862}"/>
                </a:ext>
              </a:extLst>
            </p:cNvPr>
            <p:cNvSpPr/>
            <p:nvPr/>
          </p:nvSpPr>
          <p:spPr>
            <a:xfrm>
              <a:off x="5553686" y="289934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Cube 128">
              <a:extLst>
                <a:ext uri="{FF2B5EF4-FFF2-40B4-BE49-F238E27FC236}">
                  <a16:creationId xmlns:a16="http://schemas.microsoft.com/office/drawing/2014/main" id="{B50C9F1D-A98F-4C33-A1E4-46029470DA25}"/>
                </a:ext>
              </a:extLst>
            </p:cNvPr>
            <p:cNvSpPr/>
            <p:nvPr/>
          </p:nvSpPr>
          <p:spPr>
            <a:xfrm>
              <a:off x="5756095" y="289934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ube 129">
              <a:extLst>
                <a:ext uri="{FF2B5EF4-FFF2-40B4-BE49-F238E27FC236}">
                  <a16:creationId xmlns:a16="http://schemas.microsoft.com/office/drawing/2014/main" id="{7B738404-39E4-4E9F-8DEF-ADFDEDAB97B0}"/>
                </a:ext>
              </a:extLst>
            </p:cNvPr>
            <p:cNvSpPr/>
            <p:nvPr/>
          </p:nvSpPr>
          <p:spPr>
            <a:xfrm>
              <a:off x="5958502" y="289934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ube 130">
              <a:extLst>
                <a:ext uri="{FF2B5EF4-FFF2-40B4-BE49-F238E27FC236}">
                  <a16:creationId xmlns:a16="http://schemas.microsoft.com/office/drawing/2014/main" id="{A946F11C-FAEE-44F5-B921-1F592053289D}"/>
                </a:ext>
              </a:extLst>
            </p:cNvPr>
            <p:cNvSpPr/>
            <p:nvPr/>
          </p:nvSpPr>
          <p:spPr>
            <a:xfrm>
              <a:off x="6161497" y="289934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ube 131">
              <a:extLst>
                <a:ext uri="{FF2B5EF4-FFF2-40B4-BE49-F238E27FC236}">
                  <a16:creationId xmlns:a16="http://schemas.microsoft.com/office/drawing/2014/main" id="{6BB109A6-EE5D-45E8-B270-3E1A759E0336}"/>
                </a:ext>
              </a:extLst>
            </p:cNvPr>
            <p:cNvSpPr/>
            <p:nvPr/>
          </p:nvSpPr>
          <p:spPr>
            <a:xfrm>
              <a:off x="6363904" y="289934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Cube 132">
              <a:extLst>
                <a:ext uri="{FF2B5EF4-FFF2-40B4-BE49-F238E27FC236}">
                  <a16:creationId xmlns:a16="http://schemas.microsoft.com/office/drawing/2014/main" id="{E2A272E8-0CDE-4E2A-82D2-813DC1A2B6BB}"/>
                </a:ext>
              </a:extLst>
            </p:cNvPr>
            <p:cNvSpPr/>
            <p:nvPr/>
          </p:nvSpPr>
          <p:spPr>
            <a:xfrm>
              <a:off x="4878611" y="439965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Cube 133">
              <a:extLst>
                <a:ext uri="{FF2B5EF4-FFF2-40B4-BE49-F238E27FC236}">
                  <a16:creationId xmlns:a16="http://schemas.microsoft.com/office/drawing/2014/main" id="{E51F3706-656F-4B46-9B6A-523AA6D58F24}"/>
                </a:ext>
              </a:extLst>
            </p:cNvPr>
            <p:cNvSpPr/>
            <p:nvPr/>
          </p:nvSpPr>
          <p:spPr>
            <a:xfrm>
              <a:off x="5081018" y="439965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Cube 134">
              <a:extLst>
                <a:ext uri="{FF2B5EF4-FFF2-40B4-BE49-F238E27FC236}">
                  <a16:creationId xmlns:a16="http://schemas.microsoft.com/office/drawing/2014/main" id="{41BD6AE6-F18D-411E-912D-BD19D26EC2C0}"/>
                </a:ext>
              </a:extLst>
            </p:cNvPr>
            <p:cNvSpPr/>
            <p:nvPr/>
          </p:nvSpPr>
          <p:spPr>
            <a:xfrm>
              <a:off x="5284013" y="439965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ube 135">
              <a:extLst>
                <a:ext uri="{FF2B5EF4-FFF2-40B4-BE49-F238E27FC236}">
                  <a16:creationId xmlns:a16="http://schemas.microsoft.com/office/drawing/2014/main" id="{8F8DB6B4-DD17-4570-A748-1272A7B9C9C1}"/>
                </a:ext>
              </a:extLst>
            </p:cNvPr>
            <p:cNvSpPr/>
            <p:nvPr/>
          </p:nvSpPr>
          <p:spPr>
            <a:xfrm>
              <a:off x="5486420" y="439965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Cube 136">
              <a:extLst>
                <a:ext uri="{FF2B5EF4-FFF2-40B4-BE49-F238E27FC236}">
                  <a16:creationId xmlns:a16="http://schemas.microsoft.com/office/drawing/2014/main" id="{90B5B611-B606-4B3C-A43E-899966E26DB4}"/>
                </a:ext>
              </a:extLst>
            </p:cNvPr>
            <p:cNvSpPr/>
            <p:nvPr/>
          </p:nvSpPr>
          <p:spPr>
            <a:xfrm>
              <a:off x="5688829" y="439965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Cube 137">
              <a:extLst>
                <a:ext uri="{FF2B5EF4-FFF2-40B4-BE49-F238E27FC236}">
                  <a16:creationId xmlns:a16="http://schemas.microsoft.com/office/drawing/2014/main" id="{10AFB419-DA26-4060-BAB5-AEDC5E4DAC72}"/>
                </a:ext>
              </a:extLst>
            </p:cNvPr>
            <p:cNvSpPr/>
            <p:nvPr/>
          </p:nvSpPr>
          <p:spPr>
            <a:xfrm>
              <a:off x="5891236" y="439965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Cube 138">
              <a:extLst>
                <a:ext uri="{FF2B5EF4-FFF2-40B4-BE49-F238E27FC236}">
                  <a16:creationId xmlns:a16="http://schemas.microsoft.com/office/drawing/2014/main" id="{03326236-6B88-43A0-991D-8DE001D7ADE3}"/>
                </a:ext>
              </a:extLst>
            </p:cNvPr>
            <p:cNvSpPr/>
            <p:nvPr/>
          </p:nvSpPr>
          <p:spPr>
            <a:xfrm>
              <a:off x="6094231" y="439965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Cube 139">
              <a:extLst>
                <a:ext uri="{FF2B5EF4-FFF2-40B4-BE49-F238E27FC236}">
                  <a16:creationId xmlns:a16="http://schemas.microsoft.com/office/drawing/2014/main" id="{158B8D99-A9B3-449B-9AE0-CFF2ED6D2774}"/>
                </a:ext>
              </a:extLst>
            </p:cNvPr>
            <p:cNvSpPr/>
            <p:nvPr/>
          </p:nvSpPr>
          <p:spPr>
            <a:xfrm>
              <a:off x="6296638" y="439965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Cube 140">
              <a:extLst>
                <a:ext uri="{FF2B5EF4-FFF2-40B4-BE49-F238E27FC236}">
                  <a16:creationId xmlns:a16="http://schemas.microsoft.com/office/drawing/2014/main" id="{A9C6FCB3-C396-455E-B81B-CD987971FFD9}"/>
                </a:ext>
              </a:extLst>
            </p:cNvPr>
            <p:cNvSpPr/>
            <p:nvPr/>
          </p:nvSpPr>
          <p:spPr>
            <a:xfrm>
              <a:off x="4878611" y="419486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ube 141">
              <a:extLst>
                <a:ext uri="{FF2B5EF4-FFF2-40B4-BE49-F238E27FC236}">
                  <a16:creationId xmlns:a16="http://schemas.microsoft.com/office/drawing/2014/main" id="{9FC089ED-CA00-459A-8BC5-A8582B3FC52B}"/>
                </a:ext>
              </a:extLst>
            </p:cNvPr>
            <p:cNvSpPr/>
            <p:nvPr/>
          </p:nvSpPr>
          <p:spPr>
            <a:xfrm>
              <a:off x="5081018" y="419486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Cube 142">
              <a:extLst>
                <a:ext uri="{FF2B5EF4-FFF2-40B4-BE49-F238E27FC236}">
                  <a16:creationId xmlns:a16="http://schemas.microsoft.com/office/drawing/2014/main" id="{A6CA69D9-53B9-4412-889C-DB14E1E5D3D9}"/>
                </a:ext>
              </a:extLst>
            </p:cNvPr>
            <p:cNvSpPr/>
            <p:nvPr/>
          </p:nvSpPr>
          <p:spPr>
            <a:xfrm>
              <a:off x="5284013" y="419486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Cube 143">
              <a:extLst>
                <a:ext uri="{FF2B5EF4-FFF2-40B4-BE49-F238E27FC236}">
                  <a16:creationId xmlns:a16="http://schemas.microsoft.com/office/drawing/2014/main" id="{A31428DF-E880-4287-BEA2-0BFF6738E2B1}"/>
                </a:ext>
              </a:extLst>
            </p:cNvPr>
            <p:cNvSpPr/>
            <p:nvPr/>
          </p:nvSpPr>
          <p:spPr>
            <a:xfrm>
              <a:off x="5486420" y="419486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Cube 144">
              <a:extLst>
                <a:ext uri="{FF2B5EF4-FFF2-40B4-BE49-F238E27FC236}">
                  <a16:creationId xmlns:a16="http://schemas.microsoft.com/office/drawing/2014/main" id="{DA7CF487-25C5-466C-92F4-DD81FAC97D95}"/>
                </a:ext>
              </a:extLst>
            </p:cNvPr>
            <p:cNvSpPr/>
            <p:nvPr/>
          </p:nvSpPr>
          <p:spPr>
            <a:xfrm>
              <a:off x="5688829" y="419486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Cube 145">
              <a:extLst>
                <a:ext uri="{FF2B5EF4-FFF2-40B4-BE49-F238E27FC236}">
                  <a16:creationId xmlns:a16="http://schemas.microsoft.com/office/drawing/2014/main" id="{D8DA29DD-0B68-48C6-9E50-9E27B69CA30F}"/>
                </a:ext>
              </a:extLst>
            </p:cNvPr>
            <p:cNvSpPr/>
            <p:nvPr/>
          </p:nvSpPr>
          <p:spPr>
            <a:xfrm>
              <a:off x="5891236" y="419486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Cube 146">
              <a:extLst>
                <a:ext uri="{FF2B5EF4-FFF2-40B4-BE49-F238E27FC236}">
                  <a16:creationId xmlns:a16="http://schemas.microsoft.com/office/drawing/2014/main" id="{B7CB5EE3-C0CA-4CDB-9390-5096AEBAB6D8}"/>
                </a:ext>
              </a:extLst>
            </p:cNvPr>
            <p:cNvSpPr/>
            <p:nvPr/>
          </p:nvSpPr>
          <p:spPr>
            <a:xfrm>
              <a:off x="6094231" y="419486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Cube 147">
              <a:extLst>
                <a:ext uri="{FF2B5EF4-FFF2-40B4-BE49-F238E27FC236}">
                  <a16:creationId xmlns:a16="http://schemas.microsoft.com/office/drawing/2014/main" id="{32F8420F-98D4-4FF9-85AD-4A33A0DEA32B}"/>
                </a:ext>
              </a:extLst>
            </p:cNvPr>
            <p:cNvSpPr/>
            <p:nvPr/>
          </p:nvSpPr>
          <p:spPr>
            <a:xfrm>
              <a:off x="6296638" y="419486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Cube 148">
              <a:extLst>
                <a:ext uri="{FF2B5EF4-FFF2-40B4-BE49-F238E27FC236}">
                  <a16:creationId xmlns:a16="http://schemas.microsoft.com/office/drawing/2014/main" id="{9B449330-82DE-4690-9588-56F573B2006A}"/>
                </a:ext>
              </a:extLst>
            </p:cNvPr>
            <p:cNvSpPr/>
            <p:nvPr/>
          </p:nvSpPr>
          <p:spPr>
            <a:xfrm>
              <a:off x="4878611" y="399008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Cube 149">
              <a:extLst>
                <a:ext uri="{FF2B5EF4-FFF2-40B4-BE49-F238E27FC236}">
                  <a16:creationId xmlns:a16="http://schemas.microsoft.com/office/drawing/2014/main" id="{59F19D91-2DCE-498E-B0B3-EC712955C0B9}"/>
                </a:ext>
              </a:extLst>
            </p:cNvPr>
            <p:cNvSpPr/>
            <p:nvPr/>
          </p:nvSpPr>
          <p:spPr>
            <a:xfrm>
              <a:off x="5081018" y="399008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Cube 150">
              <a:extLst>
                <a:ext uri="{FF2B5EF4-FFF2-40B4-BE49-F238E27FC236}">
                  <a16:creationId xmlns:a16="http://schemas.microsoft.com/office/drawing/2014/main" id="{C09EA79D-D4D4-4F67-871F-48E12CC3660C}"/>
                </a:ext>
              </a:extLst>
            </p:cNvPr>
            <p:cNvSpPr/>
            <p:nvPr/>
          </p:nvSpPr>
          <p:spPr>
            <a:xfrm>
              <a:off x="5284013" y="399008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Cube 151">
              <a:extLst>
                <a:ext uri="{FF2B5EF4-FFF2-40B4-BE49-F238E27FC236}">
                  <a16:creationId xmlns:a16="http://schemas.microsoft.com/office/drawing/2014/main" id="{73E713C2-AB2A-46AC-9E20-A5591BC4880A}"/>
                </a:ext>
              </a:extLst>
            </p:cNvPr>
            <p:cNvSpPr/>
            <p:nvPr/>
          </p:nvSpPr>
          <p:spPr>
            <a:xfrm>
              <a:off x="5486420" y="399008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Cube 152">
              <a:extLst>
                <a:ext uri="{FF2B5EF4-FFF2-40B4-BE49-F238E27FC236}">
                  <a16:creationId xmlns:a16="http://schemas.microsoft.com/office/drawing/2014/main" id="{BC70444B-05F9-4D64-AE82-DD053FDBDE36}"/>
                </a:ext>
              </a:extLst>
            </p:cNvPr>
            <p:cNvSpPr/>
            <p:nvPr/>
          </p:nvSpPr>
          <p:spPr>
            <a:xfrm>
              <a:off x="5688829" y="399008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Cube 153">
              <a:extLst>
                <a:ext uri="{FF2B5EF4-FFF2-40B4-BE49-F238E27FC236}">
                  <a16:creationId xmlns:a16="http://schemas.microsoft.com/office/drawing/2014/main" id="{4A9CE2AA-2792-45CA-9C09-8BFE5873C3EF}"/>
                </a:ext>
              </a:extLst>
            </p:cNvPr>
            <p:cNvSpPr/>
            <p:nvPr/>
          </p:nvSpPr>
          <p:spPr>
            <a:xfrm>
              <a:off x="5891236" y="399008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Cube 154">
              <a:extLst>
                <a:ext uri="{FF2B5EF4-FFF2-40B4-BE49-F238E27FC236}">
                  <a16:creationId xmlns:a16="http://schemas.microsoft.com/office/drawing/2014/main" id="{F5277585-A837-47FC-B724-F6361322BF71}"/>
                </a:ext>
              </a:extLst>
            </p:cNvPr>
            <p:cNvSpPr/>
            <p:nvPr/>
          </p:nvSpPr>
          <p:spPr>
            <a:xfrm>
              <a:off x="6094231" y="399008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Cube 155">
              <a:extLst>
                <a:ext uri="{FF2B5EF4-FFF2-40B4-BE49-F238E27FC236}">
                  <a16:creationId xmlns:a16="http://schemas.microsoft.com/office/drawing/2014/main" id="{8B724D07-6D1A-438F-834D-469096D387AB}"/>
                </a:ext>
              </a:extLst>
            </p:cNvPr>
            <p:cNvSpPr/>
            <p:nvPr/>
          </p:nvSpPr>
          <p:spPr>
            <a:xfrm>
              <a:off x="6296638" y="399008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Cube 156">
              <a:extLst>
                <a:ext uri="{FF2B5EF4-FFF2-40B4-BE49-F238E27FC236}">
                  <a16:creationId xmlns:a16="http://schemas.microsoft.com/office/drawing/2014/main" id="{74ADE3C1-3507-4401-B7AE-106950208417}"/>
                </a:ext>
              </a:extLst>
            </p:cNvPr>
            <p:cNvSpPr/>
            <p:nvPr/>
          </p:nvSpPr>
          <p:spPr>
            <a:xfrm>
              <a:off x="4878611" y="378529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Cube 157">
              <a:extLst>
                <a:ext uri="{FF2B5EF4-FFF2-40B4-BE49-F238E27FC236}">
                  <a16:creationId xmlns:a16="http://schemas.microsoft.com/office/drawing/2014/main" id="{07503AEE-0C7F-4FDB-94B6-235B8BBE8EB8}"/>
                </a:ext>
              </a:extLst>
            </p:cNvPr>
            <p:cNvSpPr/>
            <p:nvPr/>
          </p:nvSpPr>
          <p:spPr>
            <a:xfrm>
              <a:off x="5081018" y="378529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Cube 158">
              <a:extLst>
                <a:ext uri="{FF2B5EF4-FFF2-40B4-BE49-F238E27FC236}">
                  <a16:creationId xmlns:a16="http://schemas.microsoft.com/office/drawing/2014/main" id="{654DEAC8-2389-4152-BA8C-75578F977084}"/>
                </a:ext>
              </a:extLst>
            </p:cNvPr>
            <p:cNvSpPr/>
            <p:nvPr/>
          </p:nvSpPr>
          <p:spPr>
            <a:xfrm>
              <a:off x="5284013" y="378529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Cube 159">
              <a:extLst>
                <a:ext uri="{FF2B5EF4-FFF2-40B4-BE49-F238E27FC236}">
                  <a16:creationId xmlns:a16="http://schemas.microsoft.com/office/drawing/2014/main" id="{A9B69AD0-5CB2-470C-97A9-D7BC9DF0EF3D}"/>
                </a:ext>
              </a:extLst>
            </p:cNvPr>
            <p:cNvSpPr/>
            <p:nvPr/>
          </p:nvSpPr>
          <p:spPr>
            <a:xfrm>
              <a:off x="5486420" y="378529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ube 160">
              <a:extLst>
                <a:ext uri="{FF2B5EF4-FFF2-40B4-BE49-F238E27FC236}">
                  <a16:creationId xmlns:a16="http://schemas.microsoft.com/office/drawing/2014/main" id="{1703F624-782D-4465-BB90-FFDC0B074573}"/>
                </a:ext>
              </a:extLst>
            </p:cNvPr>
            <p:cNvSpPr/>
            <p:nvPr/>
          </p:nvSpPr>
          <p:spPr>
            <a:xfrm>
              <a:off x="5688829" y="378529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ube 161">
              <a:extLst>
                <a:ext uri="{FF2B5EF4-FFF2-40B4-BE49-F238E27FC236}">
                  <a16:creationId xmlns:a16="http://schemas.microsoft.com/office/drawing/2014/main" id="{37F0A57E-1959-406B-94E0-83BE46B839D8}"/>
                </a:ext>
              </a:extLst>
            </p:cNvPr>
            <p:cNvSpPr/>
            <p:nvPr/>
          </p:nvSpPr>
          <p:spPr>
            <a:xfrm>
              <a:off x="5891236" y="378529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ube 162">
              <a:extLst>
                <a:ext uri="{FF2B5EF4-FFF2-40B4-BE49-F238E27FC236}">
                  <a16:creationId xmlns:a16="http://schemas.microsoft.com/office/drawing/2014/main" id="{B91099FD-78BB-4A7F-B959-0F516D40A535}"/>
                </a:ext>
              </a:extLst>
            </p:cNvPr>
            <p:cNvSpPr/>
            <p:nvPr/>
          </p:nvSpPr>
          <p:spPr>
            <a:xfrm>
              <a:off x="6094231" y="378529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ube 163">
              <a:extLst>
                <a:ext uri="{FF2B5EF4-FFF2-40B4-BE49-F238E27FC236}">
                  <a16:creationId xmlns:a16="http://schemas.microsoft.com/office/drawing/2014/main" id="{564D4F55-BFC3-4ADC-B4AF-0D5D405AE89E}"/>
                </a:ext>
              </a:extLst>
            </p:cNvPr>
            <p:cNvSpPr/>
            <p:nvPr/>
          </p:nvSpPr>
          <p:spPr>
            <a:xfrm>
              <a:off x="6296638" y="378529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Cube 164">
              <a:extLst>
                <a:ext uri="{FF2B5EF4-FFF2-40B4-BE49-F238E27FC236}">
                  <a16:creationId xmlns:a16="http://schemas.microsoft.com/office/drawing/2014/main" id="{3DE0B715-C08E-45F3-9DF6-46AEC234BB31}"/>
                </a:ext>
              </a:extLst>
            </p:cNvPr>
            <p:cNvSpPr/>
            <p:nvPr/>
          </p:nvSpPr>
          <p:spPr>
            <a:xfrm>
              <a:off x="4878611" y="358101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ube 165">
              <a:extLst>
                <a:ext uri="{FF2B5EF4-FFF2-40B4-BE49-F238E27FC236}">
                  <a16:creationId xmlns:a16="http://schemas.microsoft.com/office/drawing/2014/main" id="{8CFC7C66-7474-4228-BB4D-3146D3D355AE}"/>
                </a:ext>
              </a:extLst>
            </p:cNvPr>
            <p:cNvSpPr/>
            <p:nvPr/>
          </p:nvSpPr>
          <p:spPr>
            <a:xfrm>
              <a:off x="5081018" y="358101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Cube 166">
              <a:extLst>
                <a:ext uri="{FF2B5EF4-FFF2-40B4-BE49-F238E27FC236}">
                  <a16:creationId xmlns:a16="http://schemas.microsoft.com/office/drawing/2014/main" id="{CEC88E8E-9BFE-468D-B6E6-6085FF0E68FC}"/>
                </a:ext>
              </a:extLst>
            </p:cNvPr>
            <p:cNvSpPr/>
            <p:nvPr/>
          </p:nvSpPr>
          <p:spPr>
            <a:xfrm>
              <a:off x="5284013" y="358101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Cube 167">
              <a:extLst>
                <a:ext uri="{FF2B5EF4-FFF2-40B4-BE49-F238E27FC236}">
                  <a16:creationId xmlns:a16="http://schemas.microsoft.com/office/drawing/2014/main" id="{77C939E9-EA74-4B32-979F-6B3970431812}"/>
                </a:ext>
              </a:extLst>
            </p:cNvPr>
            <p:cNvSpPr/>
            <p:nvPr/>
          </p:nvSpPr>
          <p:spPr>
            <a:xfrm>
              <a:off x="5486420" y="358101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Cube 168">
              <a:extLst>
                <a:ext uri="{FF2B5EF4-FFF2-40B4-BE49-F238E27FC236}">
                  <a16:creationId xmlns:a16="http://schemas.microsoft.com/office/drawing/2014/main" id="{03CBF591-1B33-41DF-8EE8-A4D9B1D10111}"/>
                </a:ext>
              </a:extLst>
            </p:cNvPr>
            <p:cNvSpPr/>
            <p:nvPr/>
          </p:nvSpPr>
          <p:spPr>
            <a:xfrm>
              <a:off x="5688829" y="358101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ube 169">
              <a:extLst>
                <a:ext uri="{FF2B5EF4-FFF2-40B4-BE49-F238E27FC236}">
                  <a16:creationId xmlns:a16="http://schemas.microsoft.com/office/drawing/2014/main" id="{1CBE91B2-3DB1-4EC4-9E6F-88D835C069CA}"/>
                </a:ext>
              </a:extLst>
            </p:cNvPr>
            <p:cNvSpPr/>
            <p:nvPr/>
          </p:nvSpPr>
          <p:spPr>
            <a:xfrm>
              <a:off x="5891236" y="358101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ube 170">
              <a:extLst>
                <a:ext uri="{FF2B5EF4-FFF2-40B4-BE49-F238E27FC236}">
                  <a16:creationId xmlns:a16="http://schemas.microsoft.com/office/drawing/2014/main" id="{EEA0CE08-5CE7-4078-BD1F-91CB44BEF0B5}"/>
                </a:ext>
              </a:extLst>
            </p:cNvPr>
            <p:cNvSpPr/>
            <p:nvPr/>
          </p:nvSpPr>
          <p:spPr>
            <a:xfrm>
              <a:off x="6094231" y="358101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Cube 171">
              <a:extLst>
                <a:ext uri="{FF2B5EF4-FFF2-40B4-BE49-F238E27FC236}">
                  <a16:creationId xmlns:a16="http://schemas.microsoft.com/office/drawing/2014/main" id="{5A5CA022-6AF0-4B75-BA1B-20C7A13612C7}"/>
                </a:ext>
              </a:extLst>
            </p:cNvPr>
            <p:cNvSpPr/>
            <p:nvPr/>
          </p:nvSpPr>
          <p:spPr>
            <a:xfrm>
              <a:off x="6296638" y="358101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Cube 172">
              <a:extLst>
                <a:ext uri="{FF2B5EF4-FFF2-40B4-BE49-F238E27FC236}">
                  <a16:creationId xmlns:a16="http://schemas.microsoft.com/office/drawing/2014/main" id="{116E6A94-CF94-4996-935A-3FF6E678D4CD}"/>
                </a:ext>
              </a:extLst>
            </p:cNvPr>
            <p:cNvSpPr/>
            <p:nvPr/>
          </p:nvSpPr>
          <p:spPr>
            <a:xfrm>
              <a:off x="4878611" y="337623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Cube 173">
              <a:extLst>
                <a:ext uri="{FF2B5EF4-FFF2-40B4-BE49-F238E27FC236}">
                  <a16:creationId xmlns:a16="http://schemas.microsoft.com/office/drawing/2014/main" id="{9E073D22-56F6-4ADB-8D9C-0CAF9D5EF491}"/>
                </a:ext>
              </a:extLst>
            </p:cNvPr>
            <p:cNvSpPr/>
            <p:nvPr/>
          </p:nvSpPr>
          <p:spPr>
            <a:xfrm>
              <a:off x="5081018" y="337623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Cube 174">
              <a:extLst>
                <a:ext uri="{FF2B5EF4-FFF2-40B4-BE49-F238E27FC236}">
                  <a16:creationId xmlns:a16="http://schemas.microsoft.com/office/drawing/2014/main" id="{53D13A97-BD3D-4C9C-B094-A1177E37D2BF}"/>
                </a:ext>
              </a:extLst>
            </p:cNvPr>
            <p:cNvSpPr/>
            <p:nvPr/>
          </p:nvSpPr>
          <p:spPr>
            <a:xfrm>
              <a:off x="5284013" y="337623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Cube 175">
              <a:extLst>
                <a:ext uri="{FF2B5EF4-FFF2-40B4-BE49-F238E27FC236}">
                  <a16:creationId xmlns:a16="http://schemas.microsoft.com/office/drawing/2014/main" id="{ED8A3876-03F5-4E31-A942-F6959EB2C2DD}"/>
                </a:ext>
              </a:extLst>
            </p:cNvPr>
            <p:cNvSpPr/>
            <p:nvPr/>
          </p:nvSpPr>
          <p:spPr>
            <a:xfrm>
              <a:off x="5486420" y="337623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Cube 176">
              <a:extLst>
                <a:ext uri="{FF2B5EF4-FFF2-40B4-BE49-F238E27FC236}">
                  <a16:creationId xmlns:a16="http://schemas.microsoft.com/office/drawing/2014/main" id="{79A4C95F-8B0C-4422-B377-3DA99CCCC374}"/>
                </a:ext>
              </a:extLst>
            </p:cNvPr>
            <p:cNvSpPr/>
            <p:nvPr/>
          </p:nvSpPr>
          <p:spPr>
            <a:xfrm>
              <a:off x="5688829" y="337623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Cube 177">
              <a:extLst>
                <a:ext uri="{FF2B5EF4-FFF2-40B4-BE49-F238E27FC236}">
                  <a16:creationId xmlns:a16="http://schemas.microsoft.com/office/drawing/2014/main" id="{6089BFDC-EF14-4F2E-A042-9608A6EE68FF}"/>
                </a:ext>
              </a:extLst>
            </p:cNvPr>
            <p:cNvSpPr/>
            <p:nvPr/>
          </p:nvSpPr>
          <p:spPr>
            <a:xfrm>
              <a:off x="5891236" y="337623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Cube 178">
              <a:extLst>
                <a:ext uri="{FF2B5EF4-FFF2-40B4-BE49-F238E27FC236}">
                  <a16:creationId xmlns:a16="http://schemas.microsoft.com/office/drawing/2014/main" id="{850B693A-E3DD-484A-9189-67BBD35FBAB8}"/>
                </a:ext>
              </a:extLst>
            </p:cNvPr>
            <p:cNvSpPr/>
            <p:nvPr/>
          </p:nvSpPr>
          <p:spPr>
            <a:xfrm>
              <a:off x="6094231" y="337623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Cube 179">
              <a:extLst>
                <a:ext uri="{FF2B5EF4-FFF2-40B4-BE49-F238E27FC236}">
                  <a16:creationId xmlns:a16="http://schemas.microsoft.com/office/drawing/2014/main" id="{3F53D9DB-8DA6-485B-BB5E-87C2B16BA8F6}"/>
                </a:ext>
              </a:extLst>
            </p:cNvPr>
            <p:cNvSpPr/>
            <p:nvPr/>
          </p:nvSpPr>
          <p:spPr>
            <a:xfrm>
              <a:off x="6296638" y="337623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Cube 180">
              <a:extLst>
                <a:ext uri="{FF2B5EF4-FFF2-40B4-BE49-F238E27FC236}">
                  <a16:creationId xmlns:a16="http://schemas.microsoft.com/office/drawing/2014/main" id="{A8C020D7-341F-4986-A26E-CD39952D3DB5}"/>
                </a:ext>
              </a:extLst>
            </p:cNvPr>
            <p:cNvSpPr/>
            <p:nvPr/>
          </p:nvSpPr>
          <p:spPr>
            <a:xfrm>
              <a:off x="4878611" y="317144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Cube 181">
              <a:extLst>
                <a:ext uri="{FF2B5EF4-FFF2-40B4-BE49-F238E27FC236}">
                  <a16:creationId xmlns:a16="http://schemas.microsoft.com/office/drawing/2014/main" id="{86472D8D-D64A-46FC-93C8-813AD053B024}"/>
                </a:ext>
              </a:extLst>
            </p:cNvPr>
            <p:cNvSpPr/>
            <p:nvPr/>
          </p:nvSpPr>
          <p:spPr>
            <a:xfrm>
              <a:off x="5081018" y="317144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Cube 182">
              <a:extLst>
                <a:ext uri="{FF2B5EF4-FFF2-40B4-BE49-F238E27FC236}">
                  <a16:creationId xmlns:a16="http://schemas.microsoft.com/office/drawing/2014/main" id="{8DCB2B44-7902-4A2D-8ADD-D7970C915F0D}"/>
                </a:ext>
              </a:extLst>
            </p:cNvPr>
            <p:cNvSpPr/>
            <p:nvPr/>
          </p:nvSpPr>
          <p:spPr>
            <a:xfrm>
              <a:off x="5284013" y="317144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Cube 183">
              <a:extLst>
                <a:ext uri="{FF2B5EF4-FFF2-40B4-BE49-F238E27FC236}">
                  <a16:creationId xmlns:a16="http://schemas.microsoft.com/office/drawing/2014/main" id="{D7249FAA-1B24-4AE8-BF1E-300950AD9200}"/>
                </a:ext>
              </a:extLst>
            </p:cNvPr>
            <p:cNvSpPr/>
            <p:nvPr/>
          </p:nvSpPr>
          <p:spPr>
            <a:xfrm>
              <a:off x="5486420" y="317144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Cube 184">
              <a:extLst>
                <a:ext uri="{FF2B5EF4-FFF2-40B4-BE49-F238E27FC236}">
                  <a16:creationId xmlns:a16="http://schemas.microsoft.com/office/drawing/2014/main" id="{CC5DABAC-B500-4E1A-92BC-5A93BDEEDBB7}"/>
                </a:ext>
              </a:extLst>
            </p:cNvPr>
            <p:cNvSpPr/>
            <p:nvPr/>
          </p:nvSpPr>
          <p:spPr>
            <a:xfrm>
              <a:off x="5688829" y="317144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Cube 185">
              <a:extLst>
                <a:ext uri="{FF2B5EF4-FFF2-40B4-BE49-F238E27FC236}">
                  <a16:creationId xmlns:a16="http://schemas.microsoft.com/office/drawing/2014/main" id="{6A85AEAC-8EE3-4012-B606-1B29CB1874E0}"/>
                </a:ext>
              </a:extLst>
            </p:cNvPr>
            <p:cNvSpPr/>
            <p:nvPr/>
          </p:nvSpPr>
          <p:spPr>
            <a:xfrm>
              <a:off x="5891236" y="317144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Cube 186">
              <a:extLst>
                <a:ext uri="{FF2B5EF4-FFF2-40B4-BE49-F238E27FC236}">
                  <a16:creationId xmlns:a16="http://schemas.microsoft.com/office/drawing/2014/main" id="{E8EB9731-3E5B-498A-8FDB-9249477E4530}"/>
                </a:ext>
              </a:extLst>
            </p:cNvPr>
            <p:cNvSpPr/>
            <p:nvPr/>
          </p:nvSpPr>
          <p:spPr>
            <a:xfrm>
              <a:off x="6094231" y="317144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Cube 187">
              <a:extLst>
                <a:ext uri="{FF2B5EF4-FFF2-40B4-BE49-F238E27FC236}">
                  <a16:creationId xmlns:a16="http://schemas.microsoft.com/office/drawing/2014/main" id="{1E30D5AC-3E37-44D1-8443-9F8A31DC76B1}"/>
                </a:ext>
              </a:extLst>
            </p:cNvPr>
            <p:cNvSpPr/>
            <p:nvPr/>
          </p:nvSpPr>
          <p:spPr>
            <a:xfrm>
              <a:off x="6296638" y="317144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Cube 188">
              <a:extLst>
                <a:ext uri="{FF2B5EF4-FFF2-40B4-BE49-F238E27FC236}">
                  <a16:creationId xmlns:a16="http://schemas.microsoft.com/office/drawing/2014/main" id="{74517E9A-F1C5-41D5-A7FD-1C613EBFEE71}"/>
                </a:ext>
              </a:extLst>
            </p:cNvPr>
            <p:cNvSpPr/>
            <p:nvPr/>
          </p:nvSpPr>
          <p:spPr>
            <a:xfrm>
              <a:off x="4878611" y="296665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Cube 189">
              <a:extLst>
                <a:ext uri="{FF2B5EF4-FFF2-40B4-BE49-F238E27FC236}">
                  <a16:creationId xmlns:a16="http://schemas.microsoft.com/office/drawing/2014/main" id="{6D8AC265-80C7-4E96-8405-54F8AF219B0F}"/>
                </a:ext>
              </a:extLst>
            </p:cNvPr>
            <p:cNvSpPr/>
            <p:nvPr/>
          </p:nvSpPr>
          <p:spPr>
            <a:xfrm>
              <a:off x="5081018" y="296665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Cube 190">
              <a:extLst>
                <a:ext uri="{FF2B5EF4-FFF2-40B4-BE49-F238E27FC236}">
                  <a16:creationId xmlns:a16="http://schemas.microsoft.com/office/drawing/2014/main" id="{2214960D-4E01-4806-A8C7-985DD7081BD2}"/>
                </a:ext>
              </a:extLst>
            </p:cNvPr>
            <p:cNvSpPr/>
            <p:nvPr/>
          </p:nvSpPr>
          <p:spPr>
            <a:xfrm>
              <a:off x="5284013" y="296665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Cube 191">
              <a:extLst>
                <a:ext uri="{FF2B5EF4-FFF2-40B4-BE49-F238E27FC236}">
                  <a16:creationId xmlns:a16="http://schemas.microsoft.com/office/drawing/2014/main" id="{6956C505-CCAF-4B66-8C61-EE07740FF51F}"/>
                </a:ext>
              </a:extLst>
            </p:cNvPr>
            <p:cNvSpPr/>
            <p:nvPr/>
          </p:nvSpPr>
          <p:spPr>
            <a:xfrm>
              <a:off x="5486420" y="296665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Cube 192">
              <a:extLst>
                <a:ext uri="{FF2B5EF4-FFF2-40B4-BE49-F238E27FC236}">
                  <a16:creationId xmlns:a16="http://schemas.microsoft.com/office/drawing/2014/main" id="{76BF7570-92E3-488B-B4B9-8F8E3DA07C90}"/>
                </a:ext>
              </a:extLst>
            </p:cNvPr>
            <p:cNvSpPr/>
            <p:nvPr/>
          </p:nvSpPr>
          <p:spPr>
            <a:xfrm>
              <a:off x="5688829" y="296665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Cube 193">
              <a:extLst>
                <a:ext uri="{FF2B5EF4-FFF2-40B4-BE49-F238E27FC236}">
                  <a16:creationId xmlns:a16="http://schemas.microsoft.com/office/drawing/2014/main" id="{E0997A19-6D41-4930-AFC8-28C750DD4DD2}"/>
                </a:ext>
              </a:extLst>
            </p:cNvPr>
            <p:cNvSpPr/>
            <p:nvPr/>
          </p:nvSpPr>
          <p:spPr>
            <a:xfrm>
              <a:off x="5891236" y="296665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Cube 194">
              <a:extLst>
                <a:ext uri="{FF2B5EF4-FFF2-40B4-BE49-F238E27FC236}">
                  <a16:creationId xmlns:a16="http://schemas.microsoft.com/office/drawing/2014/main" id="{18C5845A-3FF4-48EC-ACDF-A90720A7E3F8}"/>
                </a:ext>
              </a:extLst>
            </p:cNvPr>
            <p:cNvSpPr/>
            <p:nvPr/>
          </p:nvSpPr>
          <p:spPr>
            <a:xfrm>
              <a:off x="6094231" y="296665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Cube 195">
              <a:extLst>
                <a:ext uri="{FF2B5EF4-FFF2-40B4-BE49-F238E27FC236}">
                  <a16:creationId xmlns:a16="http://schemas.microsoft.com/office/drawing/2014/main" id="{59332F38-6E00-41E1-85A4-AF0E2B3753CC}"/>
                </a:ext>
              </a:extLst>
            </p:cNvPr>
            <p:cNvSpPr/>
            <p:nvPr/>
          </p:nvSpPr>
          <p:spPr>
            <a:xfrm>
              <a:off x="6296638" y="296665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Cube 196">
              <a:extLst>
                <a:ext uri="{FF2B5EF4-FFF2-40B4-BE49-F238E27FC236}">
                  <a16:creationId xmlns:a16="http://schemas.microsoft.com/office/drawing/2014/main" id="{CAF21B10-738E-4FCD-8F32-425C4753757F}"/>
                </a:ext>
              </a:extLst>
            </p:cNvPr>
            <p:cNvSpPr/>
            <p:nvPr/>
          </p:nvSpPr>
          <p:spPr>
            <a:xfrm>
              <a:off x="4810755" y="446451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Cube 197">
              <a:extLst>
                <a:ext uri="{FF2B5EF4-FFF2-40B4-BE49-F238E27FC236}">
                  <a16:creationId xmlns:a16="http://schemas.microsoft.com/office/drawing/2014/main" id="{5C8FD52C-A75E-45DD-A1CD-981EA735AF59}"/>
                </a:ext>
              </a:extLst>
            </p:cNvPr>
            <p:cNvSpPr/>
            <p:nvPr/>
          </p:nvSpPr>
          <p:spPr>
            <a:xfrm>
              <a:off x="5013162" y="446451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Cube 198">
              <a:extLst>
                <a:ext uri="{FF2B5EF4-FFF2-40B4-BE49-F238E27FC236}">
                  <a16:creationId xmlns:a16="http://schemas.microsoft.com/office/drawing/2014/main" id="{2285C8FA-71EC-4E15-802B-042A351CCD5F}"/>
                </a:ext>
              </a:extLst>
            </p:cNvPr>
            <p:cNvSpPr/>
            <p:nvPr/>
          </p:nvSpPr>
          <p:spPr>
            <a:xfrm>
              <a:off x="5216157" y="446451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Cube 199">
              <a:extLst>
                <a:ext uri="{FF2B5EF4-FFF2-40B4-BE49-F238E27FC236}">
                  <a16:creationId xmlns:a16="http://schemas.microsoft.com/office/drawing/2014/main" id="{4B92AE31-7E4D-4222-8E47-71E682D26A62}"/>
                </a:ext>
              </a:extLst>
            </p:cNvPr>
            <p:cNvSpPr/>
            <p:nvPr/>
          </p:nvSpPr>
          <p:spPr>
            <a:xfrm>
              <a:off x="5418564" y="446451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Cube 200">
              <a:extLst>
                <a:ext uri="{FF2B5EF4-FFF2-40B4-BE49-F238E27FC236}">
                  <a16:creationId xmlns:a16="http://schemas.microsoft.com/office/drawing/2014/main" id="{FB409DCA-D03B-407D-A4B7-07CB442FEFF1}"/>
                </a:ext>
              </a:extLst>
            </p:cNvPr>
            <p:cNvSpPr/>
            <p:nvPr/>
          </p:nvSpPr>
          <p:spPr>
            <a:xfrm>
              <a:off x="5620973" y="446451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Cube 201">
              <a:extLst>
                <a:ext uri="{FF2B5EF4-FFF2-40B4-BE49-F238E27FC236}">
                  <a16:creationId xmlns:a16="http://schemas.microsoft.com/office/drawing/2014/main" id="{EA6578E1-3DB3-4D0A-8EFD-8495A4E641BE}"/>
                </a:ext>
              </a:extLst>
            </p:cNvPr>
            <p:cNvSpPr/>
            <p:nvPr/>
          </p:nvSpPr>
          <p:spPr>
            <a:xfrm>
              <a:off x="5823380" y="446451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Cube 202">
              <a:extLst>
                <a:ext uri="{FF2B5EF4-FFF2-40B4-BE49-F238E27FC236}">
                  <a16:creationId xmlns:a16="http://schemas.microsoft.com/office/drawing/2014/main" id="{12978FD4-BB9D-4415-B1FA-E46183E1287A}"/>
                </a:ext>
              </a:extLst>
            </p:cNvPr>
            <p:cNvSpPr/>
            <p:nvPr/>
          </p:nvSpPr>
          <p:spPr>
            <a:xfrm>
              <a:off x="6026375" y="446451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Cube 203">
              <a:extLst>
                <a:ext uri="{FF2B5EF4-FFF2-40B4-BE49-F238E27FC236}">
                  <a16:creationId xmlns:a16="http://schemas.microsoft.com/office/drawing/2014/main" id="{04895187-C3D0-479A-8ABA-C7B468AA4420}"/>
                </a:ext>
              </a:extLst>
            </p:cNvPr>
            <p:cNvSpPr/>
            <p:nvPr/>
          </p:nvSpPr>
          <p:spPr>
            <a:xfrm>
              <a:off x="6228782" y="446451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Cube 204">
              <a:extLst>
                <a:ext uri="{FF2B5EF4-FFF2-40B4-BE49-F238E27FC236}">
                  <a16:creationId xmlns:a16="http://schemas.microsoft.com/office/drawing/2014/main" id="{5C5B9DF6-15F6-4F36-9E17-4A6F77B49BA2}"/>
                </a:ext>
              </a:extLst>
            </p:cNvPr>
            <p:cNvSpPr/>
            <p:nvPr/>
          </p:nvSpPr>
          <p:spPr>
            <a:xfrm>
              <a:off x="4810755" y="425972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Cube 205">
              <a:extLst>
                <a:ext uri="{FF2B5EF4-FFF2-40B4-BE49-F238E27FC236}">
                  <a16:creationId xmlns:a16="http://schemas.microsoft.com/office/drawing/2014/main" id="{E9EE3455-B473-453D-AA0D-22A7A7744616}"/>
                </a:ext>
              </a:extLst>
            </p:cNvPr>
            <p:cNvSpPr/>
            <p:nvPr/>
          </p:nvSpPr>
          <p:spPr>
            <a:xfrm>
              <a:off x="5013162" y="425972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Cube 206">
              <a:extLst>
                <a:ext uri="{FF2B5EF4-FFF2-40B4-BE49-F238E27FC236}">
                  <a16:creationId xmlns:a16="http://schemas.microsoft.com/office/drawing/2014/main" id="{89920ED0-C7F0-440A-9D62-C21D02DFE926}"/>
                </a:ext>
              </a:extLst>
            </p:cNvPr>
            <p:cNvSpPr/>
            <p:nvPr/>
          </p:nvSpPr>
          <p:spPr>
            <a:xfrm>
              <a:off x="5216157" y="425972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Cube 207">
              <a:extLst>
                <a:ext uri="{FF2B5EF4-FFF2-40B4-BE49-F238E27FC236}">
                  <a16:creationId xmlns:a16="http://schemas.microsoft.com/office/drawing/2014/main" id="{7CEAD641-6E5C-40A7-863F-2ACCD13F0960}"/>
                </a:ext>
              </a:extLst>
            </p:cNvPr>
            <p:cNvSpPr/>
            <p:nvPr/>
          </p:nvSpPr>
          <p:spPr>
            <a:xfrm>
              <a:off x="5418564" y="425972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Cube 208">
              <a:extLst>
                <a:ext uri="{FF2B5EF4-FFF2-40B4-BE49-F238E27FC236}">
                  <a16:creationId xmlns:a16="http://schemas.microsoft.com/office/drawing/2014/main" id="{0D7BB7CE-E884-40DA-B8EC-91C5E768FBE8}"/>
                </a:ext>
              </a:extLst>
            </p:cNvPr>
            <p:cNvSpPr/>
            <p:nvPr/>
          </p:nvSpPr>
          <p:spPr>
            <a:xfrm>
              <a:off x="5620973" y="425972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Cube 209">
              <a:extLst>
                <a:ext uri="{FF2B5EF4-FFF2-40B4-BE49-F238E27FC236}">
                  <a16:creationId xmlns:a16="http://schemas.microsoft.com/office/drawing/2014/main" id="{6530094B-645B-4328-9EF8-D718D375F59D}"/>
                </a:ext>
              </a:extLst>
            </p:cNvPr>
            <p:cNvSpPr/>
            <p:nvPr/>
          </p:nvSpPr>
          <p:spPr>
            <a:xfrm>
              <a:off x="5823380" y="425972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Cube 210">
              <a:extLst>
                <a:ext uri="{FF2B5EF4-FFF2-40B4-BE49-F238E27FC236}">
                  <a16:creationId xmlns:a16="http://schemas.microsoft.com/office/drawing/2014/main" id="{D673322B-0EAC-43FB-9EB6-B7A59414D96D}"/>
                </a:ext>
              </a:extLst>
            </p:cNvPr>
            <p:cNvSpPr/>
            <p:nvPr/>
          </p:nvSpPr>
          <p:spPr>
            <a:xfrm>
              <a:off x="6026375" y="425972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Cube 211">
              <a:extLst>
                <a:ext uri="{FF2B5EF4-FFF2-40B4-BE49-F238E27FC236}">
                  <a16:creationId xmlns:a16="http://schemas.microsoft.com/office/drawing/2014/main" id="{3511883B-11FD-4E54-948F-F062D1834D8D}"/>
                </a:ext>
              </a:extLst>
            </p:cNvPr>
            <p:cNvSpPr/>
            <p:nvPr/>
          </p:nvSpPr>
          <p:spPr>
            <a:xfrm>
              <a:off x="6228782" y="425972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Cube 212">
              <a:extLst>
                <a:ext uri="{FF2B5EF4-FFF2-40B4-BE49-F238E27FC236}">
                  <a16:creationId xmlns:a16="http://schemas.microsoft.com/office/drawing/2014/main" id="{AE534FF0-58E4-434C-ACE8-9BE28C5C5E26}"/>
                </a:ext>
              </a:extLst>
            </p:cNvPr>
            <p:cNvSpPr/>
            <p:nvPr/>
          </p:nvSpPr>
          <p:spPr>
            <a:xfrm>
              <a:off x="4810755" y="405493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Cube 213">
              <a:extLst>
                <a:ext uri="{FF2B5EF4-FFF2-40B4-BE49-F238E27FC236}">
                  <a16:creationId xmlns:a16="http://schemas.microsoft.com/office/drawing/2014/main" id="{606462CC-50DF-4B9D-9E43-F421B5CB6A60}"/>
                </a:ext>
              </a:extLst>
            </p:cNvPr>
            <p:cNvSpPr/>
            <p:nvPr/>
          </p:nvSpPr>
          <p:spPr>
            <a:xfrm>
              <a:off x="5013162" y="405493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Cube 214">
              <a:extLst>
                <a:ext uri="{FF2B5EF4-FFF2-40B4-BE49-F238E27FC236}">
                  <a16:creationId xmlns:a16="http://schemas.microsoft.com/office/drawing/2014/main" id="{49846C4D-3FBD-48B3-8CEA-21E231DA3EB9}"/>
                </a:ext>
              </a:extLst>
            </p:cNvPr>
            <p:cNvSpPr/>
            <p:nvPr/>
          </p:nvSpPr>
          <p:spPr>
            <a:xfrm>
              <a:off x="5216157" y="405493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Cube 215">
              <a:extLst>
                <a:ext uri="{FF2B5EF4-FFF2-40B4-BE49-F238E27FC236}">
                  <a16:creationId xmlns:a16="http://schemas.microsoft.com/office/drawing/2014/main" id="{439C312D-336D-417C-B810-4A909B4A1655}"/>
                </a:ext>
              </a:extLst>
            </p:cNvPr>
            <p:cNvSpPr/>
            <p:nvPr/>
          </p:nvSpPr>
          <p:spPr>
            <a:xfrm>
              <a:off x="5418564" y="405493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Cube 216">
              <a:extLst>
                <a:ext uri="{FF2B5EF4-FFF2-40B4-BE49-F238E27FC236}">
                  <a16:creationId xmlns:a16="http://schemas.microsoft.com/office/drawing/2014/main" id="{084B5958-367A-4D7E-8F6D-146D99D00931}"/>
                </a:ext>
              </a:extLst>
            </p:cNvPr>
            <p:cNvSpPr/>
            <p:nvPr/>
          </p:nvSpPr>
          <p:spPr>
            <a:xfrm>
              <a:off x="5620973" y="405493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Cube 217">
              <a:extLst>
                <a:ext uri="{FF2B5EF4-FFF2-40B4-BE49-F238E27FC236}">
                  <a16:creationId xmlns:a16="http://schemas.microsoft.com/office/drawing/2014/main" id="{C18ECD04-2DCF-4928-B920-6360EE695DE1}"/>
                </a:ext>
              </a:extLst>
            </p:cNvPr>
            <p:cNvSpPr/>
            <p:nvPr/>
          </p:nvSpPr>
          <p:spPr>
            <a:xfrm>
              <a:off x="5823380" y="405493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Cube 218">
              <a:extLst>
                <a:ext uri="{FF2B5EF4-FFF2-40B4-BE49-F238E27FC236}">
                  <a16:creationId xmlns:a16="http://schemas.microsoft.com/office/drawing/2014/main" id="{7304399F-EFF2-43C0-A2A4-C6FC3CEDCCB1}"/>
                </a:ext>
              </a:extLst>
            </p:cNvPr>
            <p:cNvSpPr/>
            <p:nvPr/>
          </p:nvSpPr>
          <p:spPr>
            <a:xfrm>
              <a:off x="6026375" y="405493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Cube 219">
              <a:extLst>
                <a:ext uri="{FF2B5EF4-FFF2-40B4-BE49-F238E27FC236}">
                  <a16:creationId xmlns:a16="http://schemas.microsoft.com/office/drawing/2014/main" id="{6990EF00-DB11-4924-BA2D-7CE2C2BAA4DD}"/>
                </a:ext>
              </a:extLst>
            </p:cNvPr>
            <p:cNvSpPr/>
            <p:nvPr/>
          </p:nvSpPr>
          <p:spPr>
            <a:xfrm>
              <a:off x="6228782" y="4054939"/>
              <a:ext cx="272642" cy="272642"/>
            </a:xfrm>
            <a:prstGeom prst="cub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Cube 220">
              <a:extLst>
                <a:ext uri="{FF2B5EF4-FFF2-40B4-BE49-F238E27FC236}">
                  <a16:creationId xmlns:a16="http://schemas.microsoft.com/office/drawing/2014/main" id="{CE2E8219-7E95-493D-899A-DB4EC3C65C29}"/>
                </a:ext>
              </a:extLst>
            </p:cNvPr>
            <p:cNvSpPr/>
            <p:nvPr/>
          </p:nvSpPr>
          <p:spPr>
            <a:xfrm>
              <a:off x="4810755" y="385015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Cube 221">
              <a:extLst>
                <a:ext uri="{FF2B5EF4-FFF2-40B4-BE49-F238E27FC236}">
                  <a16:creationId xmlns:a16="http://schemas.microsoft.com/office/drawing/2014/main" id="{14533ED8-CB97-4432-9684-8AE7797F900B}"/>
                </a:ext>
              </a:extLst>
            </p:cNvPr>
            <p:cNvSpPr/>
            <p:nvPr/>
          </p:nvSpPr>
          <p:spPr>
            <a:xfrm>
              <a:off x="5013162" y="385015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Cube 222">
              <a:extLst>
                <a:ext uri="{FF2B5EF4-FFF2-40B4-BE49-F238E27FC236}">
                  <a16:creationId xmlns:a16="http://schemas.microsoft.com/office/drawing/2014/main" id="{226584CD-DDB9-4990-8705-04E84B62D7D6}"/>
                </a:ext>
              </a:extLst>
            </p:cNvPr>
            <p:cNvSpPr/>
            <p:nvPr/>
          </p:nvSpPr>
          <p:spPr>
            <a:xfrm>
              <a:off x="5216157" y="385015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Cube 223">
              <a:extLst>
                <a:ext uri="{FF2B5EF4-FFF2-40B4-BE49-F238E27FC236}">
                  <a16:creationId xmlns:a16="http://schemas.microsoft.com/office/drawing/2014/main" id="{D0F30C3C-082C-4D59-8528-718EF57D7B87}"/>
                </a:ext>
              </a:extLst>
            </p:cNvPr>
            <p:cNvSpPr/>
            <p:nvPr/>
          </p:nvSpPr>
          <p:spPr>
            <a:xfrm>
              <a:off x="5418564" y="385015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Cube 224">
              <a:extLst>
                <a:ext uri="{FF2B5EF4-FFF2-40B4-BE49-F238E27FC236}">
                  <a16:creationId xmlns:a16="http://schemas.microsoft.com/office/drawing/2014/main" id="{63556967-5DF0-4CFE-ABFD-32B580F689A5}"/>
                </a:ext>
              </a:extLst>
            </p:cNvPr>
            <p:cNvSpPr/>
            <p:nvPr/>
          </p:nvSpPr>
          <p:spPr>
            <a:xfrm>
              <a:off x="5620973" y="385015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Cube 225">
              <a:extLst>
                <a:ext uri="{FF2B5EF4-FFF2-40B4-BE49-F238E27FC236}">
                  <a16:creationId xmlns:a16="http://schemas.microsoft.com/office/drawing/2014/main" id="{1AE69D35-727C-405E-A4AB-377B190344FC}"/>
                </a:ext>
              </a:extLst>
            </p:cNvPr>
            <p:cNvSpPr/>
            <p:nvPr/>
          </p:nvSpPr>
          <p:spPr>
            <a:xfrm>
              <a:off x="5823380" y="385015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Cube 226">
              <a:extLst>
                <a:ext uri="{FF2B5EF4-FFF2-40B4-BE49-F238E27FC236}">
                  <a16:creationId xmlns:a16="http://schemas.microsoft.com/office/drawing/2014/main" id="{E09562F5-D172-47A9-8D5A-1325F3E1854F}"/>
                </a:ext>
              </a:extLst>
            </p:cNvPr>
            <p:cNvSpPr/>
            <p:nvPr/>
          </p:nvSpPr>
          <p:spPr>
            <a:xfrm>
              <a:off x="6026375" y="385015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Cube 227">
              <a:extLst>
                <a:ext uri="{FF2B5EF4-FFF2-40B4-BE49-F238E27FC236}">
                  <a16:creationId xmlns:a16="http://schemas.microsoft.com/office/drawing/2014/main" id="{B16616E5-170C-4777-8D71-9D434C510FED}"/>
                </a:ext>
              </a:extLst>
            </p:cNvPr>
            <p:cNvSpPr/>
            <p:nvPr/>
          </p:nvSpPr>
          <p:spPr>
            <a:xfrm>
              <a:off x="6228782" y="385015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Cube 228">
              <a:extLst>
                <a:ext uri="{FF2B5EF4-FFF2-40B4-BE49-F238E27FC236}">
                  <a16:creationId xmlns:a16="http://schemas.microsoft.com/office/drawing/2014/main" id="{A6A9F8A7-A879-49BD-8BE9-F23AD9C25F89}"/>
                </a:ext>
              </a:extLst>
            </p:cNvPr>
            <p:cNvSpPr/>
            <p:nvPr/>
          </p:nvSpPr>
          <p:spPr>
            <a:xfrm>
              <a:off x="4810755" y="364587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Cube 229">
              <a:extLst>
                <a:ext uri="{FF2B5EF4-FFF2-40B4-BE49-F238E27FC236}">
                  <a16:creationId xmlns:a16="http://schemas.microsoft.com/office/drawing/2014/main" id="{5F414BAC-51AC-485D-B536-CDFEE17108BB}"/>
                </a:ext>
              </a:extLst>
            </p:cNvPr>
            <p:cNvSpPr/>
            <p:nvPr/>
          </p:nvSpPr>
          <p:spPr>
            <a:xfrm>
              <a:off x="5013162" y="364587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Cube 230">
              <a:extLst>
                <a:ext uri="{FF2B5EF4-FFF2-40B4-BE49-F238E27FC236}">
                  <a16:creationId xmlns:a16="http://schemas.microsoft.com/office/drawing/2014/main" id="{87CE74B4-E98F-41CD-9DAA-C20E41BC3297}"/>
                </a:ext>
              </a:extLst>
            </p:cNvPr>
            <p:cNvSpPr/>
            <p:nvPr/>
          </p:nvSpPr>
          <p:spPr>
            <a:xfrm>
              <a:off x="5216157" y="364587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Cube 231">
              <a:extLst>
                <a:ext uri="{FF2B5EF4-FFF2-40B4-BE49-F238E27FC236}">
                  <a16:creationId xmlns:a16="http://schemas.microsoft.com/office/drawing/2014/main" id="{67137B19-3F9A-49CC-8CF9-E228B4BD2612}"/>
                </a:ext>
              </a:extLst>
            </p:cNvPr>
            <p:cNvSpPr/>
            <p:nvPr/>
          </p:nvSpPr>
          <p:spPr>
            <a:xfrm>
              <a:off x="5418564" y="364587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Cube 232">
              <a:extLst>
                <a:ext uri="{FF2B5EF4-FFF2-40B4-BE49-F238E27FC236}">
                  <a16:creationId xmlns:a16="http://schemas.microsoft.com/office/drawing/2014/main" id="{44842B06-75E8-4F83-9CBC-6F1C375043BF}"/>
                </a:ext>
              </a:extLst>
            </p:cNvPr>
            <p:cNvSpPr/>
            <p:nvPr/>
          </p:nvSpPr>
          <p:spPr>
            <a:xfrm>
              <a:off x="5620973" y="364587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Cube 233">
              <a:extLst>
                <a:ext uri="{FF2B5EF4-FFF2-40B4-BE49-F238E27FC236}">
                  <a16:creationId xmlns:a16="http://schemas.microsoft.com/office/drawing/2014/main" id="{7AA4BFE9-FBE1-4F3B-BB9F-E59F14116323}"/>
                </a:ext>
              </a:extLst>
            </p:cNvPr>
            <p:cNvSpPr/>
            <p:nvPr/>
          </p:nvSpPr>
          <p:spPr>
            <a:xfrm>
              <a:off x="5823380" y="364587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Cube 234">
              <a:extLst>
                <a:ext uri="{FF2B5EF4-FFF2-40B4-BE49-F238E27FC236}">
                  <a16:creationId xmlns:a16="http://schemas.microsoft.com/office/drawing/2014/main" id="{179DBDF3-4CB0-49B6-BBA5-394C76E7F7F6}"/>
                </a:ext>
              </a:extLst>
            </p:cNvPr>
            <p:cNvSpPr/>
            <p:nvPr/>
          </p:nvSpPr>
          <p:spPr>
            <a:xfrm>
              <a:off x="6026375" y="364587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Cube 235">
              <a:extLst>
                <a:ext uri="{FF2B5EF4-FFF2-40B4-BE49-F238E27FC236}">
                  <a16:creationId xmlns:a16="http://schemas.microsoft.com/office/drawing/2014/main" id="{F2433BE0-6EF5-47AF-A496-9E42F6C5DC79}"/>
                </a:ext>
              </a:extLst>
            </p:cNvPr>
            <p:cNvSpPr/>
            <p:nvPr/>
          </p:nvSpPr>
          <p:spPr>
            <a:xfrm>
              <a:off x="6228782" y="364587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Cube 236">
              <a:extLst>
                <a:ext uri="{FF2B5EF4-FFF2-40B4-BE49-F238E27FC236}">
                  <a16:creationId xmlns:a16="http://schemas.microsoft.com/office/drawing/2014/main" id="{5733D9EC-9B0C-47D6-9294-83F98200F954}"/>
                </a:ext>
              </a:extLst>
            </p:cNvPr>
            <p:cNvSpPr/>
            <p:nvPr/>
          </p:nvSpPr>
          <p:spPr>
            <a:xfrm>
              <a:off x="4810755" y="344108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Cube 237">
              <a:extLst>
                <a:ext uri="{FF2B5EF4-FFF2-40B4-BE49-F238E27FC236}">
                  <a16:creationId xmlns:a16="http://schemas.microsoft.com/office/drawing/2014/main" id="{3260C0F7-B1DF-4535-9885-EC3E09404E99}"/>
                </a:ext>
              </a:extLst>
            </p:cNvPr>
            <p:cNvSpPr/>
            <p:nvPr/>
          </p:nvSpPr>
          <p:spPr>
            <a:xfrm>
              <a:off x="5013162" y="344108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Cube 238">
              <a:extLst>
                <a:ext uri="{FF2B5EF4-FFF2-40B4-BE49-F238E27FC236}">
                  <a16:creationId xmlns:a16="http://schemas.microsoft.com/office/drawing/2014/main" id="{E9066B8E-DC57-4A3E-9B69-5DB1F9BD8715}"/>
                </a:ext>
              </a:extLst>
            </p:cNvPr>
            <p:cNvSpPr/>
            <p:nvPr/>
          </p:nvSpPr>
          <p:spPr>
            <a:xfrm>
              <a:off x="5216157" y="344108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Cube 239">
              <a:extLst>
                <a:ext uri="{FF2B5EF4-FFF2-40B4-BE49-F238E27FC236}">
                  <a16:creationId xmlns:a16="http://schemas.microsoft.com/office/drawing/2014/main" id="{8A9F51E0-E8D2-42CB-B369-F77207B89D94}"/>
                </a:ext>
              </a:extLst>
            </p:cNvPr>
            <p:cNvSpPr/>
            <p:nvPr/>
          </p:nvSpPr>
          <p:spPr>
            <a:xfrm>
              <a:off x="5418564" y="344108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Cube 240">
              <a:extLst>
                <a:ext uri="{FF2B5EF4-FFF2-40B4-BE49-F238E27FC236}">
                  <a16:creationId xmlns:a16="http://schemas.microsoft.com/office/drawing/2014/main" id="{5F7B786C-FDB6-4908-AB00-B4023F63B83D}"/>
                </a:ext>
              </a:extLst>
            </p:cNvPr>
            <p:cNvSpPr/>
            <p:nvPr/>
          </p:nvSpPr>
          <p:spPr>
            <a:xfrm>
              <a:off x="5620973" y="344108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Cube 241">
              <a:extLst>
                <a:ext uri="{FF2B5EF4-FFF2-40B4-BE49-F238E27FC236}">
                  <a16:creationId xmlns:a16="http://schemas.microsoft.com/office/drawing/2014/main" id="{BF5C7BC0-3CBA-45DB-9257-104307164A26}"/>
                </a:ext>
              </a:extLst>
            </p:cNvPr>
            <p:cNvSpPr/>
            <p:nvPr/>
          </p:nvSpPr>
          <p:spPr>
            <a:xfrm>
              <a:off x="5823380" y="344108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Cube 242">
              <a:extLst>
                <a:ext uri="{FF2B5EF4-FFF2-40B4-BE49-F238E27FC236}">
                  <a16:creationId xmlns:a16="http://schemas.microsoft.com/office/drawing/2014/main" id="{57D6C324-450F-44CF-9B92-D890227D98DB}"/>
                </a:ext>
              </a:extLst>
            </p:cNvPr>
            <p:cNvSpPr/>
            <p:nvPr/>
          </p:nvSpPr>
          <p:spPr>
            <a:xfrm>
              <a:off x="6026375" y="344108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Cube 243">
              <a:extLst>
                <a:ext uri="{FF2B5EF4-FFF2-40B4-BE49-F238E27FC236}">
                  <a16:creationId xmlns:a16="http://schemas.microsoft.com/office/drawing/2014/main" id="{695995DB-1937-42DE-AB07-F1E0F0259DB0}"/>
                </a:ext>
              </a:extLst>
            </p:cNvPr>
            <p:cNvSpPr/>
            <p:nvPr/>
          </p:nvSpPr>
          <p:spPr>
            <a:xfrm>
              <a:off x="6228782" y="344108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Cube 244">
              <a:extLst>
                <a:ext uri="{FF2B5EF4-FFF2-40B4-BE49-F238E27FC236}">
                  <a16:creationId xmlns:a16="http://schemas.microsoft.com/office/drawing/2014/main" id="{C5BEA66E-0C2C-4967-8D5B-5D95638A34CB}"/>
                </a:ext>
              </a:extLst>
            </p:cNvPr>
            <p:cNvSpPr/>
            <p:nvPr/>
          </p:nvSpPr>
          <p:spPr>
            <a:xfrm>
              <a:off x="4810755" y="323630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Cube 245">
              <a:extLst>
                <a:ext uri="{FF2B5EF4-FFF2-40B4-BE49-F238E27FC236}">
                  <a16:creationId xmlns:a16="http://schemas.microsoft.com/office/drawing/2014/main" id="{F4F7F4DD-EC52-4F82-B6BF-AE0246E85868}"/>
                </a:ext>
              </a:extLst>
            </p:cNvPr>
            <p:cNvSpPr/>
            <p:nvPr/>
          </p:nvSpPr>
          <p:spPr>
            <a:xfrm>
              <a:off x="5013162" y="323630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Cube 246">
              <a:extLst>
                <a:ext uri="{FF2B5EF4-FFF2-40B4-BE49-F238E27FC236}">
                  <a16:creationId xmlns:a16="http://schemas.microsoft.com/office/drawing/2014/main" id="{4A2019C4-CDB7-4685-9803-65539658B14C}"/>
                </a:ext>
              </a:extLst>
            </p:cNvPr>
            <p:cNvSpPr/>
            <p:nvPr/>
          </p:nvSpPr>
          <p:spPr>
            <a:xfrm>
              <a:off x="5216157" y="323630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Cube 247">
              <a:extLst>
                <a:ext uri="{FF2B5EF4-FFF2-40B4-BE49-F238E27FC236}">
                  <a16:creationId xmlns:a16="http://schemas.microsoft.com/office/drawing/2014/main" id="{0E4C86A9-87DB-49B6-AD73-D15092D63FD0}"/>
                </a:ext>
              </a:extLst>
            </p:cNvPr>
            <p:cNvSpPr/>
            <p:nvPr/>
          </p:nvSpPr>
          <p:spPr>
            <a:xfrm>
              <a:off x="5418564" y="323630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Cube 248">
              <a:extLst>
                <a:ext uri="{FF2B5EF4-FFF2-40B4-BE49-F238E27FC236}">
                  <a16:creationId xmlns:a16="http://schemas.microsoft.com/office/drawing/2014/main" id="{51565B52-EEB0-4C21-BE44-BB6448D06560}"/>
                </a:ext>
              </a:extLst>
            </p:cNvPr>
            <p:cNvSpPr/>
            <p:nvPr/>
          </p:nvSpPr>
          <p:spPr>
            <a:xfrm>
              <a:off x="5620973" y="323630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Cube 249">
              <a:extLst>
                <a:ext uri="{FF2B5EF4-FFF2-40B4-BE49-F238E27FC236}">
                  <a16:creationId xmlns:a16="http://schemas.microsoft.com/office/drawing/2014/main" id="{80FE3096-44D1-4EBC-9F25-402962DF324D}"/>
                </a:ext>
              </a:extLst>
            </p:cNvPr>
            <p:cNvSpPr/>
            <p:nvPr/>
          </p:nvSpPr>
          <p:spPr>
            <a:xfrm>
              <a:off x="5823380" y="323630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Cube 250">
              <a:extLst>
                <a:ext uri="{FF2B5EF4-FFF2-40B4-BE49-F238E27FC236}">
                  <a16:creationId xmlns:a16="http://schemas.microsoft.com/office/drawing/2014/main" id="{97F391AD-3E83-4E24-8160-EB52A3E7AE94}"/>
                </a:ext>
              </a:extLst>
            </p:cNvPr>
            <p:cNvSpPr/>
            <p:nvPr/>
          </p:nvSpPr>
          <p:spPr>
            <a:xfrm>
              <a:off x="6026375" y="323630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Cube 251">
              <a:extLst>
                <a:ext uri="{FF2B5EF4-FFF2-40B4-BE49-F238E27FC236}">
                  <a16:creationId xmlns:a16="http://schemas.microsoft.com/office/drawing/2014/main" id="{3A1D8AC9-6D6A-42BD-8D19-7B58CDEC7754}"/>
                </a:ext>
              </a:extLst>
            </p:cNvPr>
            <p:cNvSpPr/>
            <p:nvPr/>
          </p:nvSpPr>
          <p:spPr>
            <a:xfrm>
              <a:off x="6228782" y="323630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Cube 252">
              <a:extLst>
                <a:ext uri="{FF2B5EF4-FFF2-40B4-BE49-F238E27FC236}">
                  <a16:creationId xmlns:a16="http://schemas.microsoft.com/office/drawing/2014/main" id="{34B1A0D8-5A59-4A41-BDC7-50920B160790}"/>
                </a:ext>
              </a:extLst>
            </p:cNvPr>
            <p:cNvSpPr/>
            <p:nvPr/>
          </p:nvSpPr>
          <p:spPr>
            <a:xfrm>
              <a:off x="4810755" y="303151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Cube 253">
              <a:extLst>
                <a:ext uri="{FF2B5EF4-FFF2-40B4-BE49-F238E27FC236}">
                  <a16:creationId xmlns:a16="http://schemas.microsoft.com/office/drawing/2014/main" id="{D2F61697-DC0F-4575-89A0-76C50961B289}"/>
                </a:ext>
              </a:extLst>
            </p:cNvPr>
            <p:cNvSpPr/>
            <p:nvPr/>
          </p:nvSpPr>
          <p:spPr>
            <a:xfrm>
              <a:off x="5013162" y="303151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Cube 254">
              <a:extLst>
                <a:ext uri="{FF2B5EF4-FFF2-40B4-BE49-F238E27FC236}">
                  <a16:creationId xmlns:a16="http://schemas.microsoft.com/office/drawing/2014/main" id="{4BA7E945-B2D0-4265-AB88-5A0E13B2A5FA}"/>
                </a:ext>
              </a:extLst>
            </p:cNvPr>
            <p:cNvSpPr/>
            <p:nvPr/>
          </p:nvSpPr>
          <p:spPr>
            <a:xfrm>
              <a:off x="5216157" y="303151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Cube 255">
              <a:extLst>
                <a:ext uri="{FF2B5EF4-FFF2-40B4-BE49-F238E27FC236}">
                  <a16:creationId xmlns:a16="http://schemas.microsoft.com/office/drawing/2014/main" id="{6DF62FEF-A83E-45E3-ADFB-C2B1290CB0DA}"/>
                </a:ext>
              </a:extLst>
            </p:cNvPr>
            <p:cNvSpPr/>
            <p:nvPr/>
          </p:nvSpPr>
          <p:spPr>
            <a:xfrm>
              <a:off x="5418564" y="303151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Cube 256">
              <a:extLst>
                <a:ext uri="{FF2B5EF4-FFF2-40B4-BE49-F238E27FC236}">
                  <a16:creationId xmlns:a16="http://schemas.microsoft.com/office/drawing/2014/main" id="{64BD8EBA-C58A-41DD-92EC-BA211C7A7973}"/>
                </a:ext>
              </a:extLst>
            </p:cNvPr>
            <p:cNvSpPr/>
            <p:nvPr/>
          </p:nvSpPr>
          <p:spPr>
            <a:xfrm>
              <a:off x="5620973" y="303151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Cube 257">
              <a:extLst>
                <a:ext uri="{FF2B5EF4-FFF2-40B4-BE49-F238E27FC236}">
                  <a16:creationId xmlns:a16="http://schemas.microsoft.com/office/drawing/2014/main" id="{CC4A0A3F-0CA3-41E6-8211-6EF2B631B6FC}"/>
                </a:ext>
              </a:extLst>
            </p:cNvPr>
            <p:cNvSpPr/>
            <p:nvPr/>
          </p:nvSpPr>
          <p:spPr>
            <a:xfrm>
              <a:off x="5823380" y="303151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Cube 258">
              <a:extLst>
                <a:ext uri="{FF2B5EF4-FFF2-40B4-BE49-F238E27FC236}">
                  <a16:creationId xmlns:a16="http://schemas.microsoft.com/office/drawing/2014/main" id="{4FF6C032-A391-48BF-B438-0C7376E2AA9D}"/>
                </a:ext>
              </a:extLst>
            </p:cNvPr>
            <p:cNvSpPr/>
            <p:nvPr/>
          </p:nvSpPr>
          <p:spPr>
            <a:xfrm>
              <a:off x="6026375" y="303151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Cube 259">
              <a:extLst>
                <a:ext uri="{FF2B5EF4-FFF2-40B4-BE49-F238E27FC236}">
                  <a16:creationId xmlns:a16="http://schemas.microsoft.com/office/drawing/2014/main" id="{423649B4-BC01-4996-8929-6315CEA8456A}"/>
                </a:ext>
              </a:extLst>
            </p:cNvPr>
            <p:cNvSpPr/>
            <p:nvPr/>
          </p:nvSpPr>
          <p:spPr>
            <a:xfrm>
              <a:off x="6228782" y="303151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Cube 260">
              <a:extLst>
                <a:ext uri="{FF2B5EF4-FFF2-40B4-BE49-F238E27FC236}">
                  <a16:creationId xmlns:a16="http://schemas.microsoft.com/office/drawing/2014/main" id="{94216FFE-2576-4072-83DD-1DB364C6F83A}"/>
                </a:ext>
              </a:extLst>
            </p:cNvPr>
            <p:cNvSpPr/>
            <p:nvPr/>
          </p:nvSpPr>
          <p:spPr>
            <a:xfrm>
              <a:off x="4742901" y="453080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Cube 261">
              <a:extLst>
                <a:ext uri="{FF2B5EF4-FFF2-40B4-BE49-F238E27FC236}">
                  <a16:creationId xmlns:a16="http://schemas.microsoft.com/office/drawing/2014/main" id="{9D96C632-829F-46AF-B999-716E096B7703}"/>
                </a:ext>
              </a:extLst>
            </p:cNvPr>
            <p:cNvSpPr/>
            <p:nvPr/>
          </p:nvSpPr>
          <p:spPr>
            <a:xfrm>
              <a:off x="4945308" y="453080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Cube 262">
              <a:extLst>
                <a:ext uri="{FF2B5EF4-FFF2-40B4-BE49-F238E27FC236}">
                  <a16:creationId xmlns:a16="http://schemas.microsoft.com/office/drawing/2014/main" id="{1A8448F7-5F6A-461C-811B-7DB7B527B636}"/>
                </a:ext>
              </a:extLst>
            </p:cNvPr>
            <p:cNvSpPr/>
            <p:nvPr/>
          </p:nvSpPr>
          <p:spPr>
            <a:xfrm>
              <a:off x="5148303" y="453080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Cube 263">
              <a:extLst>
                <a:ext uri="{FF2B5EF4-FFF2-40B4-BE49-F238E27FC236}">
                  <a16:creationId xmlns:a16="http://schemas.microsoft.com/office/drawing/2014/main" id="{55714C28-CC1E-45CD-96B2-3232A08D0BD6}"/>
                </a:ext>
              </a:extLst>
            </p:cNvPr>
            <p:cNvSpPr/>
            <p:nvPr/>
          </p:nvSpPr>
          <p:spPr>
            <a:xfrm>
              <a:off x="5350710" y="453080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Cube 264">
              <a:extLst>
                <a:ext uri="{FF2B5EF4-FFF2-40B4-BE49-F238E27FC236}">
                  <a16:creationId xmlns:a16="http://schemas.microsoft.com/office/drawing/2014/main" id="{6EC4C048-8D14-49B4-999D-543CC42FFCE5}"/>
                </a:ext>
              </a:extLst>
            </p:cNvPr>
            <p:cNvSpPr/>
            <p:nvPr/>
          </p:nvSpPr>
          <p:spPr>
            <a:xfrm>
              <a:off x="5553119" y="453080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Cube 265">
              <a:extLst>
                <a:ext uri="{FF2B5EF4-FFF2-40B4-BE49-F238E27FC236}">
                  <a16:creationId xmlns:a16="http://schemas.microsoft.com/office/drawing/2014/main" id="{14835103-4042-4FA3-9381-9F50FF389118}"/>
                </a:ext>
              </a:extLst>
            </p:cNvPr>
            <p:cNvSpPr/>
            <p:nvPr/>
          </p:nvSpPr>
          <p:spPr>
            <a:xfrm>
              <a:off x="5755526" y="453080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Cube 266">
              <a:extLst>
                <a:ext uri="{FF2B5EF4-FFF2-40B4-BE49-F238E27FC236}">
                  <a16:creationId xmlns:a16="http://schemas.microsoft.com/office/drawing/2014/main" id="{7E118F16-F68B-43D0-97FE-3DFDB3A68CA3}"/>
                </a:ext>
              </a:extLst>
            </p:cNvPr>
            <p:cNvSpPr/>
            <p:nvPr/>
          </p:nvSpPr>
          <p:spPr>
            <a:xfrm>
              <a:off x="5958521" y="453080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Cube 267">
              <a:extLst>
                <a:ext uri="{FF2B5EF4-FFF2-40B4-BE49-F238E27FC236}">
                  <a16:creationId xmlns:a16="http://schemas.microsoft.com/office/drawing/2014/main" id="{C1D6BB1F-C85F-4A1C-94F8-B7C33D2817F7}"/>
                </a:ext>
              </a:extLst>
            </p:cNvPr>
            <p:cNvSpPr/>
            <p:nvPr/>
          </p:nvSpPr>
          <p:spPr>
            <a:xfrm>
              <a:off x="6160928" y="453080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Cube 268">
              <a:extLst>
                <a:ext uri="{FF2B5EF4-FFF2-40B4-BE49-F238E27FC236}">
                  <a16:creationId xmlns:a16="http://schemas.microsoft.com/office/drawing/2014/main" id="{C2040DF2-266E-47C7-983D-FA512C9B6CEC}"/>
                </a:ext>
              </a:extLst>
            </p:cNvPr>
            <p:cNvSpPr/>
            <p:nvPr/>
          </p:nvSpPr>
          <p:spPr>
            <a:xfrm>
              <a:off x="4742901" y="432602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Cube 269">
              <a:extLst>
                <a:ext uri="{FF2B5EF4-FFF2-40B4-BE49-F238E27FC236}">
                  <a16:creationId xmlns:a16="http://schemas.microsoft.com/office/drawing/2014/main" id="{8C5FDB82-22A4-4289-98AC-DA37E0EED169}"/>
                </a:ext>
              </a:extLst>
            </p:cNvPr>
            <p:cNvSpPr/>
            <p:nvPr/>
          </p:nvSpPr>
          <p:spPr>
            <a:xfrm>
              <a:off x="4945308" y="432602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Cube 270">
              <a:extLst>
                <a:ext uri="{FF2B5EF4-FFF2-40B4-BE49-F238E27FC236}">
                  <a16:creationId xmlns:a16="http://schemas.microsoft.com/office/drawing/2014/main" id="{5FF3F71D-A481-48D2-B235-16CD6E0DB1D4}"/>
                </a:ext>
              </a:extLst>
            </p:cNvPr>
            <p:cNvSpPr/>
            <p:nvPr/>
          </p:nvSpPr>
          <p:spPr>
            <a:xfrm>
              <a:off x="5148303" y="432602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Cube 271">
              <a:extLst>
                <a:ext uri="{FF2B5EF4-FFF2-40B4-BE49-F238E27FC236}">
                  <a16:creationId xmlns:a16="http://schemas.microsoft.com/office/drawing/2014/main" id="{36472993-BF39-40CB-9E4F-5A7334F64BE0}"/>
                </a:ext>
              </a:extLst>
            </p:cNvPr>
            <p:cNvSpPr/>
            <p:nvPr/>
          </p:nvSpPr>
          <p:spPr>
            <a:xfrm>
              <a:off x="5350710" y="432602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Cube 272">
              <a:extLst>
                <a:ext uri="{FF2B5EF4-FFF2-40B4-BE49-F238E27FC236}">
                  <a16:creationId xmlns:a16="http://schemas.microsoft.com/office/drawing/2014/main" id="{EC479A24-0770-4E19-8C24-A9EB4F78EAD3}"/>
                </a:ext>
              </a:extLst>
            </p:cNvPr>
            <p:cNvSpPr/>
            <p:nvPr/>
          </p:nvSpPr>
          <p:spPr>
            <a:xfrm>
              <a:off x="5553119" y="432602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Cube 273">
              <a:extLst>
                <a:ext uri="{FF2B5EF4-FFF2-40B4-BE49-F238E27FC236}">
                  <a16:creationId xmlns:a16="http://schemas.microsoft.com/office/drawing/2014/main" id="{1CD457A9-F3C1-435A-AE59-F77F6759EA25}"/>
                </a:ext>
              </a:extLst>
            </p:cNvPr>
            <p:cNvSpPr/>
            <p:nvPr/>
          </p:nvSpPr>
          <p:spPr>
            <a:xfrm>
              <a:off x="5755526" y="432602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Cube 274">
              <a:extLst>
                <a:ext uri="{FF2B5EF4-FFF2-40B4-BE49-F238E27FC236}">
                  <a16:creationId xmlns:a16="http://schemas.microsoft.com/office/drawing/2014/main" id="{E0F97BE8-69D4-4FEA-84B7-C92A6930316C}"/>
                </a:ext>
              </a:extLst>
            </p:cNvPr>
            <p:cNvSpPr/>
            <p:nvPr/>
          </p:nvSpPr>
          <p:spPr>
            <a:xfrm>
              <a:off x="5958521" y="432602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Cube 275">
              <a:extLst>
                <a:ext uri="{FF2B5EF4-FFF2-40B4-BE49-F238E27FC236}">
                  <a16:creationId xmlns:a16="http://schemas.microsoft.com/office/drawing/2014/main" id="{A7C92421-BEC4-4E8B-9C56-C46722766BBB}"/>
                </a:ext>
              </a:extLst>
            </p:cNvPr>
            <p:cNvSpPr/>
            <p:nvPr/>
          </p:nvSpPr>
          <p:spPr>
            <a:xfrm>
              <a:off x="6160928" y="432602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Cube 276">
              <a:extLst>
                <a:ext uri="{FF2B5EF4-FFF2-40B4-BE49-F238E27FC236}">
                  <a16:creationId xmlns:a16="http://schemas.microsoft.com/office/drawing/2014/main" id="{DD43750B-B341-4B59-A4FA-0B894A649C22}"/>
                </a:ext>
              </a:extLst>
            </p:cNvPr>
            <p:cNvSpPr/>
            <p:nvPr/>
          </p:nvSpPr>
          <p:spPr>
            <a:xfrm>
              <a:off x="4742901" y="412123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Cube 277">
              <a:extLst>
                <a:ext uri="{FF2B5EF4-FFF2-40B4-BE49-F238E27FC236}">
                  <a16:creationId xmlns:a16="http://schemas.microsoft.com/office/drawing/2014/main" id="{70799A15-FA72-4261-9619-BF0E14D9418C}"/>
                </a:ext>
              </a:extLst>
            </p:cNvPr>
            <p:cNvSpPr/>
            <p:nvPr/>
          </p:nvSpPr>
          <p:spPr>
            <a:xfrm>
              <a:off x="4945308" y="412123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Cube 278">
              <a:extLst>
                <a:ext uri="{FF2B5EF4-FFF2-40B4-BE49-F238E27FC236}">
                  <a16:creationId xmlns:a16="http://schemas.microsoft.com/office/drawing/2014/main" id="{B1AF035C-FCE9-46C1-8EDB-EA202D61CEA1}"/>
                </a:ext>
              </a:extLst>
            </p:cNvPr>
            <p:cNvSpPr/>
            <p:nvPr/>
          </p:nvSpPr>
          <p:spPr>
            <a:xfrm>
              <a:off x="5148303" y="412123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Cube 279">
              <a:extLst>
                <a:ext uri="{FF2B5EF4-FFF2-40B4-BE49-F238E27FC236}">
                  <a16:creationId xmlns:a16="http://schemas.microsoft.com/office/drawing/2014/main" id="{A22B135D-EEE0-4696-A835-06A00E0DE7C8}"/>
                </a:ext>
              </a:extLst>
            </p:cNvPr>
            <p:cNvSpPr/>
            <p:nvPr/>
          </p:nvSpPr>
          <p:spPr>
            <a:xfrm>
              <a:off x="5350710" y="412123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Cube 280">
              <a:extLst>
                <a:ext uri="{FF2B5EF4-FFF2-40B4-BE49-F238E27FC236}">
                  <a16:creationId xmlns:a16="http://schemas.microsoft.com/office/drawing/2014/main" id="{4AA3FD6D-9535-460D-951F-2311F850F1E3}"/>
                </a:ext>
              </a:extLst>
            </p:cNvPr>
            <p:cNvSpPr/>
            <p:nvPr/>
          </p:nvSpPr>
          <p:spPr>
            <a:xfrm>
              <a:off x="5553119" y="412123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Cube 281">
              <a:extLst>
                <a:ext uri="{FF2B5EF4-FFF2-40B4-BE49-F238E27FC236}">
                  <a16:creationId xmlns:a16="http://schemas.microsoft.com/office/drawing/2014/main" id="{356E857E-FE7D-469A-A944-A762A7FAE50C}"/>
                </a:ext>
              </a:extLst>
            </p:cNvPr>
            <p:cNvSpPr/>
            <p:nvPr/>
          </p:nvSpPr>
          <p:spPr>
            <a:xfrm>
              <a:off x="5755526" y="412123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Cube 282">
              <a:extLst>
                <a:ext uri="{FF2B5EF4-FFF2-40B4-BE49-F238E27FC236}">
                  <a16:creationId xmlns:a16="http://schemas.microsoft.com/office/drawing/2014/main" id="{6C778E84-26BB-4E44-BD4F-BD3C90C59A85}"/>
                </a:ext>
              </a:extLst>
            </p:cNvPr>
            <p:cNvSpPr/>
            <p:nvPr/>
          </p:nvSpPr>
          <p:spPr>
            <a:xfrm>
              <a:off x="5958521" y="412123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Cube 283">
              <a:extLst>
                <a:ext uri="{FF2B5EF4-FFF2-40B4-BE49-F238E27FC236}">
                  <a16:creationId xmlns:a16="http://schemas.microsoft.com/office/drawing/2014/main" id="{DB7A5628-AE87-427F-8B66-61D32F49FB50}"/>
                </a:ext>
              </a:extLst>
            </p:cNvPr>
            <p:cNvSpPr/>
            <p:nvPr/>
          </p:nvSpPr>
          <p:spPr>
            <a:xfrm>
              <a:off x="6160928" y="412123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Cube 284">
              <a:extLst>
                <a:ext uri="{FF2B5EF4-FFF2-40B4-BE49-F238E27FC236}">
                  <a16:creationId xmlns:a16="http://schemas.microsoft.com/office/drawing/2014/main" id="{EFB8AB2B-B51B-4916-AA75-AD48600EA31C}"/>
                </a:ext>
              </a:extLst>
            </p:cNvPr>
            <p:cNvSpPr/>
            <p:nvPr/>
          </p:nvSpPr>
          <p:spPr>
            <a:xfrm>
              <a:off x="4742901" y="391644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Cube 285">
              <a:extLst>
                <a:ext uri="{FF2B5EF4-FFF2-40B4-BE49-F238E27FC236}">
                  <a16:creationId xmlns:a16="http://schemas.microsoft.com/office/drawing/2014/main" id="{5A1365C2-886F-49EB-913A-BCFB9409CB84}"/>
                </a:ext>
              </a:extLst>
            </p:cNvPr>
            <p:cNvSpPr/>
            <p:nvPr/>
          </p:nvSpPr>
          <p:spPr>
            <a:xfrm>
              <a:off x="4945308" y="391644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Cube 286">
              <a:extLst>
                <a:ext uri="{FF2B5EF4-FFF2-40B4-BE49-F238E27FC236}">
                  <a16:creationId xmlns:a16="http://schemas.microsoft.com/office/drawing/2014/main" id="{BD416320-3A78-4EFC-AF36-1F540528BB8D}"/>
                </a:ext>
              </a:extLst>
            </p:cNvPr>
            <p:cNvSpPr/>
            <p:nvPr/>
          </p:nvSpPr>
          <p:spPr>
            <a:xfrm>
              <a:off x="5148303" y="391644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Cube 287">
              <a:extLst>
                <a:ext uri="{FF2B5EF4-FFF2-40B4-BE49-F238E27FC236}">
                  <a16:creationId xmlns:a16="http://schemas.microsoft.com/office/drawing/2014/main" id="{EEB0804C-5D13-43C3-A6F5-8387C2E8743D}"/>
                </a:ext>
              </a:extLst>
            </p:cNvPr>
            <p:cNvSpPr/>
            <p:nvPr/>
          </p:nvSpPr>
          <p:spPr>
            <a:xfrm>
              <a:off x="5350710" y="391644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Cube 288">
              <a:extLst>
                <a:ext uri="{FF2B5EF4-FFF2-40B4-BE49-F238E27FC236}">
                  <a16:creationId xmlns:a16="http://schemas.microsoft.com/office/drawing/2014/main" id="{93D28A01-1997-43BB-946F-AC983141BDBA}"/>
                </a:ext>
              </a:extLst>
            </p:cNvPr>
            <p:cNvSpPr/>
            <p:nvPr/>
          </p:nvSpPr>
          <p:spPr>
            <a:xfrm>
              <a:off x="5553119" y="391644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Cube 289">
              <a:extLst>
                <a:ext uri="{FF2B5EF4-FFF2-40B4-BE49-F238E27FC236}">
                  <a16:creationId xmlns:a16="http://schemas.microsoft.com/office/drawing/2014/main" id="{297FFF19-5E51-4112-8C3F-FFAEB077C4D3}"/>
                </a:ext>
              </a:extLst>
            </p:cNvPr>
            <p:cNvSpPr/>
            <p:nvPr/>
          </p:nvSpPr>
          <p:spPr>
            <a:xfrm>
              <a:off x="5755526" y="391644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Cube 290">
              <a:extLst>
                <a:ext uri="{FF2B5EF4-FFF2-40B4-BE49-F238E27FC236}">
                  <a16:creationId xmlns:a16="http://schemas.microsoft.com/office/drawing/2014/main" id="{668BEC2A-73E7-43EB-B459-0129043522D1}"/>
                </a:ext>
              </a:extLst>
            </p:cNvPr>
            <p:cNvSpPr/>
            <p:nvPr/>
          </p:nvSpPr>
          <p:spPr>
            <a:xfrm>
              <a:off x="5958521" y="391644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Cube 291">
              <a:extLst>
                <a:ext uri="{FF2B5EF4-FFF2-40B4-BE49-F238E27FC236}">
                  <a16:creationId xmlns:a16="http://schemas.microsoft.com/office/drawing/2014/main" id="{344BF70E-E728-47A8-B300-4F47AF414B08}"/>
                </a:ext>
              </a:extLst>
            </p:cNvPr>
            <p:cNvSpPr/>
            <p:nvPr/>
          </p:nvSpPr>
          <p:spPr>
            <a:xfrm>
              <a:off x="6160928" y="391644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Cube 292">
              <a:extLst>
                <a:ext uri="{FF2B5EF4-FFF2-40B4-BE49-F238E27FC236}">
                  <a16:creationId xmlns:a16="http://schemas.microsoft.com/office/drawing/2014/main" id="{48864FCE-9EA4-45F8-8983-4388A742449F}"/>
                </a:ext>
              </a:extLst>
            </p:cNvPr>
            <p:cNvSpPr/>
            <p:nvPr/>
          </p:nvSpPr>
          <p:spPr>
            <a:xfrm>
              <a:off x="4742901" y="371217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Cube 293">
              <a:extLst>
                <a:ext uri="{FF2B5EF4-FFF2-40B4-BE49-F238E27FC236}">
                  <a16:creationId xmlns:a16="http://schemas.microsoft.com/office/drawing/2014/main" id="{046D3E94-3518-4D52-93BE-4280F3349C26}"/>
                </a:ext>
              </a:extLst>
            </p:cNvPr>
            <p:cNvSpPr/>
            <p:nvPr/>
          </p:nvSpPr>
          <p:spPr>
            <a:xfrm>
              <a:off x="4945308" y="371217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Cube 294">
              <a:extLst>
                <a:ext uri="{FF2B5EF4-FFF2-40B4-BE49-F238E27FC236}">
                  <a16:creationId xmlns:a16="http://schemas.microsoft.com/office/drawing/2014/main" id="{B5C930E4-0FD0-4A6E-8DC7-6F17EDEA6AF5}"/>
                </a:ext>
              </a:extLst>
            </p:cNvPr>
            <p:cNvSpPr/>
            <p:nvPr/>
          </p:nvSpPr>
          <p:spPr>
            <a:xfrm>
              <a:off x="5148303" y="371217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Cube 295">
              <a:extLst>
                <a:ext uri="{FF2B5EF4-FFF2-40B4-BE49-F238E27FC236}">
                  <a16:creationId xmlns:a16="http://schemas.microsoft.com/office/drawing/2014/main" id="{3173274E-31BD-482E-9A75-6EE9EFD1DB9F}"/>
                </a:ext>
              </a:extLst>
            </p:cNvPr>
            <p:cNvSpPr/>
            <p:nvPr/>
          </p:nvSpPr>
          <p:spPr>
            <a:xfrm>
              <a:off x="5350710" y="371217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Cube 296">
              <a:extLst>
                <a:ext uri="{FF2B5EF4-FFF2-40B4-BE49-F238E27FC236}">
                  <a16:creationId xmlns:a16="http://schemas.microsoft.com/office/drawing/2014/main" id="{66B33999-8355-458B-B7A0-ADF928C39D61}"/>
                </a:ext>
              </a:extLst>
            </p:cNvPr>
            <p:cNvSpPr/>
            <p:nvPr/>
          </p:nvSpPr>
          <p:spPr>
            <a:xfrm>
              <a:off x="5553119" y="371217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Cube 297">
              <a:extLst>
                <a:ext uri="{FF2B5EF4-FFF2-40B4-BE49-F238E27FC236}">
                  <a16:creationId xmlns:a16="http://schemas.microsoft.com/office/drawing/2014/main" id="{AFA7FEB2-3F34-4E74-84DA-933EAE5B9F29}"/>
                </a:ext>
              </a:extLst>
            </p:cNvPr>
            <p:cNvSpPr/>
            <p:nvPr/>
          </p:nvSpPr>
          <p:spPr>
            <a:xfrm>
              <a:off x="5755526" y="371217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Cube 298">
              <a:extLst>
                <a:ext uri="{FF2B5EF4-FFF2-40B4-BE49-F238E27FC236}">
                  <a16:creationId xmlns:a16="http://schemas.microsoft.com/office/drawing/2014/main" id="{062E876C-0656-44CF-AE84-F3A344583DFC}"/>
                </a:ext>
              </a:extLst>
            </p:cNvPr>
            <p:cNvSpPr/>
            <p:nvPr/>
          </p:nvSpPr>
          <p:spPr>
            <a:xfrm>
              <a:off x="5958521" y="371217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Cube 299">
              <a:extLst>
                <a:ext uri="{FF2B5EF4-FFF2-40B4-BE49-F238E27FC236}">
                  <a16:creationId xmlns:a16="http://schemas.microsoft.com/office/drawing/2014/main" id="{7FE8848F-84D4-4CE5-B9BF-8221D64ABB0B}"/>
                </a:ext>
              </a:extLst>
            </p:cNvPr>
            <p:cNvSpPr/>
            <p:nvPr/>
          </p:nvSpPr>
          <p:spPr>
            <a:xfrm>
              <a:off x="6160928" y="371217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Cube 300">
              <a:extLst>
                <a:ext uri="{FF2B5EF4-FFF2-40B4-BE49-F238E27FC236}">
                  <a16:creationId xmlns:a16="http://schemas.microsoft.com/office/drawing/2014/main" id="{0536749D-0896-4910-9679-1A48E3EE39B9}"/>
                </a:ext>
              </a:extLst>
            </p:cNvPr>
            <p:cNvSpPr/>
            <p:nvPr/>
          </p:nvSpPr>
          <p:spPr>
            <a:xfrm>
              <a:off x="4742901" y="350738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Cube 301">
              <a:extLst>
                <a:ext uri="{FF2B5EF4-FFF2-40B4-BE49-F238E27FC236}">
                  <a16:creationId xmlns:a16="http://schemas.microsoft.com/office/drawing/2014/main" id="{D276C26A-347B-4A62-882D-4F0AA95CFF7C}"/>
                </a:ext>
              </a:extLst>
            </p:cNvPr>
            <p:cNvSpPr/>
            <p:nvPr/>
          </p:nvSpPr>
          <p:spPr>
            <a:xfrm>
              <a:off x="4945308" y="350738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Cube 302">
              <a:extLst>
                <a:ext uri="{FF2B5EF4-FFF2-40B4-BE49-F238E27FC236}">
                  <a16:creationId xmlns:a16="http://schemas.microsoft.com/office/drawing/2014/main" id="{8BB9579A-A118-4FEF-9266-38A0973F9A97}"/>
                </a:ext>
              </a:extLst>
            </p:cNvPr>
            <p:cNvSpPr/>
            <p:nvPr/>
          </p:nvSpPr>
          <p:spPr>
            <a:xfrm>
              <a:off x="5148303" y="350738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Cube 303">
              <a:extLst>
                <a:ext uri="{FF2B5EF4-FFF2-40B4-BE49-F238E27FC236}">
                  <a16:creationId xmlns:a16="http://schemas.microsoft.com/office/drawing/2014/main" id="{8BD98B30-0A83-4D43-9F2C-A1AABBAD5921}"/>
                </a:ext>
              </a:extLst>
            </p:cNvPr>
            <p:cNvSpPr/>
            <p:nvPr/>
          </p:nvSpPr>
          <p:spPr>
            <a:xfrm>
              <a:off x="5350710" y="350738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Cube 304">
              <a:extLst>
                <a:ext uri="{FF2B5EF4-FFF2-40B4-BE49-F238E27FC236}">
                  <a16:creationId xmlns:a16="http://schemas.microsoft.com/office/drawing/2014/main" id="{EE1BAAE5-7CF0-4B56-931E-ED9193F50D19}"/>
                </a:ext>
              </a:extLst>
            </p:cNvPr>
            <p:cNvSpPr/>
            <p:nvPr/>
          </p:nvSpPr>
          <p:spPr>
            <a:xfrm>
              <a:off x="5553119" y="350738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ube 305">
              <a:extLst>
                <a:ext uri="{FF2B5EF4-FFF2-40B4-BE49-F238E27FC236}">
                  <a16:creationId xmlns:a16="http://schemas.microsoft.com/office/drawing/2014/main" id="{DD16C2BD-B0E0-4984-8584-602E89C54B50}"/>
                </a:ext>
              </a:extLst>
            </p:cNvPr>
            <p:cNvSpPr/>
            <p:nvPr/>
          </p:nvSpPr>
          <p:spPr>
            <a:xfrm>
              <a:off x="5755526" y="350738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ube 306">
              <a:extLst>
                <a:ext uri="{FF2B5EF4-FFF2-40B4-BE49-F238E27FC236}">
                  <a16:creationId xmlns:a16="http://schemas.microsoft.com/office/drawing/2014/main" id="{25F36B38-8A59-4BE3-BAF7-40C809994E63}"/>
                </a:ext>
              </a:extLst>
            </p:cNvPr>
            <p:cNvSpPr/>
            <p:nvPr/>
          </p:nvSpPr>
          <p:spPr>
            <a:xfrm>
              <a:off x="5958521" y="350738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Cube 307">
              <a:extLst>
                <a:ext uri="{FF2B5EF4-FFF2-40B4-BE49-F238E27FC236}">
                  <a16:creationId xmlns:a16="http://schemas.microsoft.com/office/drawing/2014/main" id="{EDDC3FDB-6F8E-4494-808E-CCC1D1B572A4}"/>
                </a:ext>
              </a:extLst>
            </p:cNvPr>
            <p:cNvSpPr/>
            <p:nvPr/>
          </p:nvSpPr>
          <p:spPr>
            <a:xfrm>
              <a:off x="6160928" y="350738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Cube 308">
              <a:extLst>
                <a:ext uri="{FF2B5EF4-FFF2-40B4-BE49-F238E27FC236}">
                  <a16:creationId xmlns:a16="http://schemas.microsoft.com/office/drawing/2014/main" id="{EDD27519-116F-43BF-B605-04D69CA212A1}"/>
                </a:ext>
              </a:extLst>
            </p:cNvPr>
            <p:cNvSpPr/>
            <p:nvPr/>
          </p:nvSpPr>
          <p:spPr>
            <a:xfrm>
              <a:off x="4742901" y="330259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Cube 309">
              <a:extLst>
                <a:ext uri="{FF2B5EF4-FFF2-40B4-BE49-F238E27FC236}">
                  <a16:creationId xmlns:a16="http://schemas.microsoft.com/office/drawing/2014/main" id="{FDBBAC9F-6B39-4771-BA98-2CB3C720A927}"/>
                </a:ext>
              </a:extLst>
            </p:cNvPr>
            <p:cNvSpPr/>
            <p:nvPr/>
          </p:nvSpPr>
          <p:spPr>
            <a:xfrm>
              <a:off x="4945308" y="330259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Cube 310">
              <a:extLst>
                <a:ext uri="{FF2B5EF4-FFF2-40B4-BE49-F238E27FC236}">
                  <a16:creationId xmlns:a16="http://schemas.microsoft.com/office/drawing/2014/main" id="{981D429C-E4C3-4B5B-8958-58335B95B088}"/>
                </a:ext>
              </a:extLst>
            </p:cNvPr>
            <p:cNvSpPr/>
            <p:nvPr/>
          </p:nvSpPr>
          <p:spPr>
            <a:xfrm>
              <a:off x="5148303" y="330259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Cube 311">
              <a:extLst>
                <a:ext uri="{FF2B5EF4-FFF2-40B4-BE49-F238E27FC236}">
                  <a16:creationId xmlns:a16="http://schemas.microsoft.com/office/drawing/2014/main" id="{D6AB43FF-AB29-44D6-9F9D-6AD15AAE3520}"/>
                </a:ext>
              </a:extLst>
            </p:cNvPr>
            <p:cNvSpPr/>
            <p:nvPr/>
          </p:nvSpPr>
          <p:spPr>
            <a:xfrm>
              <a:off x="5350710" y="330259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Cube 312">
              <a:extLst>
                <a:ext uri="{FF2B5EF4-FFF2-40B4-BE49-F238E27FC236}">
                  <a16:creationId xmlns:a16="http://schemas.microsoft.com/office/drawing/2014/main" id="{01FBB2C8-0D63-4931-A996-BA2B48C0C7E0}"/>
                </a:ext>
              </a:extLst>
            </p:cNvPr>
            <p:cNvSpPr/>
            <p:nvPr/>
          </p:nvSpPr>
          <p:spPr>
            <a:xfrm>
              <a:off x="5553119" y="330259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Cube 313">
              <a:extLst>
                <a:ext uri="{FF2B5EF4-FFF2-40B4-BE49-F238E27FC236}">
                  <a16:creationId xmlns:a16="http://schemas.microsoft.com/office/drawing/2014/main" id="{0504677F-80D0-41E9-9F93-EB8DAF579CE8}"/>
                </a:ext>
              </a:extLst>
            </p:cNvPr>
            <p:cNvSpPr/>
            <p:nvPr/>
          </p:nvSpPr>
          <p:spPr>
            <a:xfrm>
              <a:off x="5755526" y="330259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Cube 314">
              <a:extLst>
                <a:ext uri="{FF2B5EF4-FFF2-40B4-BE49-F238E27FC236}">
                  <a16:creationId xmlns:a16="http://schemas.microsoft.com/office/drawing/2014/main" id="{A270DCCB-29E5-4E59-BFD0-43AD1BD1F18E}"/>
                </a:ext>
              </a:extLst>
            </p:cNvPr>
            <p:cNvSpPr/>
            <p:nvPr/>
          </p:nvSpPr>
          <p:spPr>
            <a:xfrm>
              <a:off x="5958521" y="330259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Cube 315">
              <a:extLst>
                <a:ext uri="{FF2B5EF4-FFF2-40B4-BE49-F238E27FC236}">
                  <a16:creationId xmlns:a16="http://schemas.microsoft.com/office/drawing/2014/main" id="{D9B828EB-4F0E-4842-A53B-3DAAC47B5E49}"/>
                </a:ext>
              </a:extLst>
            </p:cNvPr>
            <p:cNvSpPr/>
            <p:nvPr/>
          </p:nvSpPr>
          <p:spPr>
            <a:xfrm>
              <a:off x="6160928" y="330259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Cube 316">
              <a:extLst>
                <a:ext uri="{FF2B5EF4-FFF2-40B4-BE49-F238E27FC236}">
                  <a16:creationId xmlns:a16="http://schemas.microsoft.com/office/drawing/2014/main" id="{C7F98E9E-E96B-4494-AE03-E192C46E80A7}"/>
                </a:ext>
              </a:extLst>
            </p:cNvPr>
            <p:cNvSpPr/>
            <p:nvPr/>
          </p:nvSpPr>
          <p:spPr>
            <a:xfrm>
              <a:off x="4742901" y="309780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Cube 317">
              <a:extLst>
                <a:ext uri="{FF2B5EF4-FFF2-40B4-BE49-F238E27FC236}">
                  <a16:creationId xmlns:a16="http://schemas.microsoft.com/office/drawing/2014/main" id="{BF83EEB1-ADA6-465C-9575-4BECDDCFA6A5}"/>
                </a:ext>
              </a:extLst>
            </p:cNvPr>
            <p:cNvSpPr/>
            <p:nvPr/>
          </p:nvSpPr>
          <p:spPr>
            <a:xfrm>
              <a:off x="4945308" y="309780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Cube 318">
              <a:extLst>
                <a:ext uri="{FF2B5EF4-FFF2-40B4-BE49-F238E27FC236}">
                  <a16:creationId xmlns:a16="http://schemas.microsoft.com/office/drawing/2014/main" id="{F7DBB33A-D158-441A-B134-4C66B1CBFB92}"/>
                </a:ext>
              </a:extLst>
            </p:cNvPr>
            <p:cNvSpPr/>
            <p:nvPr/>
          </p:nvSpPr>
          <p:spPr>
            <a:xfrm>
              <a:off x="5148303" y="309780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Cube 319">
              <a:extLst>
                <a:ext uri="{FF2B5EF4-FFF2-40B4-BE49-F238E27FC236}">
                  <a16:creationId xmlns:a16="http://schemas.microsoft.com/office/drawing/2014/main" id="{BBE3024D-F908-4C53-ABBB-C8E84AC7E813}"/>
                </a:ext>
              </a:extLst>
            </p:cNvPr>
            <p:cNvSpPr/>
            <p:nvPr/>
          </p:nvSpPr>
          <p:spPr>
            <a:xfrm>
              <a:off x="5350710" y="3097806"/>
              <a:ext cx="272642" cy="272642"/>
            </a:xfrm>
            <a:prstGeom prst="cub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Cube 320">
              <a:extLst>
                <a:ext uri="{FF2B5EF4-FFF2-40B4-BE49-F238E27FC236}">
                  <a16:creationId xmlns:a16="http://schemas.microsoft.com/office/drawing/2014/main" id="{091A1638-1D18-4775-B1E4-90055E6F9E8A}"/>
                </a:ext>
              </a:extLst>
            </p:cNvPr>
            <p:cNvSpPr/>
            <p:nvPr/>
          </p:nvSpPr>
          <p:spPr>
            <a:xfrm>
              <a:off x="5553119" y="309780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Cube 321">
              <a:extLst>
                <a:ext uri="{FF2B5EF4-FFF2-40B4-BE49-F238E27FC236}">
                  <a16:creationId xmlns:a16="http://schemas.microsoft.com/office/drawing/2014/main" id="{E5BF0E71-4471-49FF-B655-56BE7B0214BA}"/>
                </a:ext>
              </a:extLst>
            </p:cNvPr>
            <p:cNvSpPr/>
            <p:nvPr/>
          </p:nvSpPr>
          <p:spPr>
            <a:xfrm>
              <a:off x="5755526" y="3097806"/>
              <a:ext cx="272642" cy="272642"/>
            </a:xfrm>
            <a:prstGeom prst="cub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Cube 322">
              <a:extLst>
                <a:ext uri="{FF2B5EF4-FFF2-40B4-BE49-F238E27FC236}">
                  <a16:creationId xmlns:a16="http://schemas.microsoft.com/office/drawing/2014/main" id="{0D0CE814-E823-4B33-BCA4-C322E4697A94}"/>
                </a:ext>
              </a:extLst>
            </p:cNvPr>
            <p:cNvSpPr/>
            <p:nvPr/>
          </p:nvSpPr>
          <p:spPr>
            <a:xfrm>
              <a:off x="5958521" y="309780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Cube 323">
              <a:extLst>
                <a:ext uri="{FF2B5EF4-FFF2-40B4-BE49-F238E27FC236}">
                  <a16:creationId xmlns:a16="http://schemas.microsoft.com/office/drawing/2014/main" id="{DFD3ABB8-9292-469E-9CBE-19459980D495}"/>
                </a:ext>
              </a:extLst>
            </p:cNvPr>
            <p:cNvSpPr/>
            <p:nvPr/>
          </p:nvSpPr>
          <p:spPr>
            <a:xfrm>
              <a:off x="6160928" y="309780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Cube 324">
              <a:extLst>
                <a:ext uri="{FF2B5EF4-FFF2-40B4-BE49-F238E27FC236}">
                  <a16:creationId xmlns:a16="http://schemas.microsoft.com/office/drawing/2014/main" id="{3EA98547-FCA2-41F6-8F39-C6BF9B6D49E4}"/>
                </a:ext>
              </a:extLst>
            </p:cNvPr>
            <p:cNvSpPr/>
            <p:nvPr/>
          </p:nvSpPr>
          <p:spPr>
            <a:xfrm>
              <a:off x="4675045" y="459566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Cube 325">
              <a:extLst>
                <a:ext uri="{FF2B5EF4-FFF2-40B4-BE49-F238E27FC236}">
                  <a16:creationId xmlns:a16="http://schemas.microsoft.com/office/drawing/2014/main" id="{6A937BFA-C1E5-4183-BF1F-B42ABED9DA35}"/>
                </a:ext>
              </a:extLst>
            </p:cNvPr>
            <p:cNvSpPr/>
            <p:nvPr/>
          </p:nvSpPr>
          <p:spPr>
            <a:xfrm>
              <a:off x="4877452" y="459566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Cube 326">
              <a:extLst>
                <a:ext uri="{FF2B5EF4-FFF2-40B4-BE49-F238E27FC236}">
                  <a16:creationId xmlns:a16="http://schemas.microsoft.com/office/drawing/2014/main" id="{33F87E8B-76F7-4AB0-AF39-33B905DFA5A7}"/>
                </a:ext>
              </a:extLst>
            </p:cNvPr>
            <p:cNvSpPr/>
            <p:nvPr/>
          </p:nvSpPr>
          <p:spPr>
            <a:xfrm>
              <a:off x="5080447" y="459566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Cube 327">
              <a:extLst>
                <a:ext uri="{FF2B5EF4-FFF2-40B4-BE49-F238E27FC236}">
                  <a16:creationId xmlns:a16="http://schemas.microsoft.com/office/drawing/2014/main" id="{8D83C64B-6985-4A0D-9BD6-EB2A6366B5B5}"/>
                </a:ext>
              </a:extLst>
            </p:cNvPr>
            <p:cNvSpPr/>
            <p:nvPr/>
          </p:nvSpPr>
          <p:spPr>
            <a:xfrm>
              <a:off x="5282854" y="459566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Cube 328">
              <a:extLst>
                <a:ext uri="{FF2B5EF4-FFF2-40B4-BE49-F238E27FC236}">
                  <a16:creationId xmlns:a16="http://schemas.microsoft.com/office/drawing/2014/main" id="{F56FC57B-7A29-4D7D-8113-8952EAAE73BC}"/>
                </a:ext>
              </a:extLst>
            </p:cNvPr>
            <p:cNvSpPr/>
            <p:nvPr/>
          </p:nvSpPr>
          <p:spPr>
            <a:xfrm>
              <a:off x="5485263" y="459566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Cube 329">
              <a:extLst>
                <a:ext uri="{FF2B5EF4-FFF2-40B4-BE49-F238E27FC236}">
                  <a16:creationId xmlns:a16="http://schemas.microsoft.com/office/drawing/2014/main" id="{91999A38-17E2-4A1C-8D86-12655408B9BB}"/>
                </a:ext>
              </a:extLst>
            </p:cNvPr>
            <p:cNvSpPr/>
            <p:nvPr/>
          </p:nvSpPr>
          <p:spPr>
            <a:xfrm>
              <a:off x="5687670" y="459566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Cube 330">
              <a:extLst>
                <a:ext uri="{FF2B5EF4-FFF2-40B4-BE49-F238E27FC236}">
                  <a16:creationId xmlns:a16="http://schemas.microsoft.com/office/drawing/2014/main" id="{0922DEF9-3F09-4A98-BBAD-A4E57D763EB3}"/>
                </a:ext>
              </a:extLst>
            </p:cNvPr>
            <p:cNvSpPr/>
            <p:nvPr/>
          </p:nvSpPr>
          <p:spPr>
            <a:xfrm>
              <a:off x="5890665" y="459566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Cube 331">
              <a:extLst>
                <a:ext uri="{FF2B5EF4-FFF2-40B4-BE49-F238E27FC236}">
                  <a16:creationId xmlns:a16="http://schemas.microsoft.com/office/drawing/2014/main" id="{6122EB64-A06E-4093-8542-0A81824661CD}"/>
                </a:ext>
              </a:extLst>
            </p:cNvPr>
            <p:cNvSpPr/>
            <p:nvPr/>
          </p:nvSpPr>
          <p:spPr>
            <a:xfrm>
              <a:off x="6093072" y="459566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Cube 332">
              <a:extLst>
                <a:ext uri="{FF2B5EF4-FFF2-40B4-BE49-F238E27FC236}">
                  <a16:creationId xmlns:a16="http://schemas.microsoft.com/office/drawing/2014/main" id="{8F3CE5DD-F46B-4C78-B663-7623279625CE}"/>
                </a:ext>
              </a:extLst>
            </p:cNvPr>
            <p:cNvSpPr/>
            <p:nvPr/>
          </p:nvSpPr>
          <p:spPr>
            <a:xfrm>
              <a:off x="4675045" y="439087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Cube 333">
              <a:extLst>
                <a:ext uri="{FF2B5EF4-FFF2-40B4-BE49-F238E27FC236}">
                  <a16:creationId xmlns:a16="http://schemas.microsoft.com/office/drawing/2014/main" id="{2C0F8124-4E77-4236-B189-52469E321324}"/>
                </a:ext>
              </a:extLst>
            </p:cNvPr>
            <p:cNvSpPr/>
            <p:nvPr/>
          </p:nvSpPr>
          <p:spPr>
            <a:xfrm>
              <a:off x="4877452" y="439087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Cube 334">
              <a:extLst>
                <a:ext uri="{FF2B5EF4-FFF2-40B4-BE49-F238E27FC236}">
                  <a16:creationId xmlns:a16="http://schemas.microsoft.com/office/drawing/2014/main" id="{461A3999-0E09-48FD-96F4-A638CFE7DD43}"/>
                </a:ext>
              </a:extLst>
            </p:cNvPr>
            <p:cNvSpPr/>
            <p:nvPr/>
          </p:nvSpPr>
          <p:spPr>
            <a:xfrm>
              <a:off x="5080447" y="439087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Cube 335">
              <a:extLst>
                <a:ext uri="{FF2B5EF4-FFF2-40B4-BE49-F238E27FC236}">
                  <a16:creationId xmlns:a16="http://schemas.microsoft.com/office/drawing/2014/main" id="{BD918392-E3E7-48DA-94B6-D8B9138E4FC7}"/>
                </a:ext>
              </a:extLst>
            </p:cNvPr>
            <p:cNvSpPr/>
            <p:nvPr/>
          </p:nvSpPr>
          <p:spPr>
            <a:xfrm>
              <a:off x="5282854" y="439087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Cube 336">
              <a:extLst>
                <a:ext uri="{FF2B5EF4-FFF2-40B4-BE49-F238E27FC236}">
                  <a16:creationId xmlns:a16="http://schemas.microsoft.com/office/drawing/2014/main" id="{54AF0C62-7794-4C1F-BF9D-26232E9EF0A6}"/>
                </a:ext>
              </a:extLst>
            </p:cNvPr>
            <p:cNvSpPr/>
            <p:nvPr/>
          </p:nvSpPr>
          <p:spPr>
            <a:xfrm>
              <a:off x="5485263" y="439087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Cube 337">
              <a:extLst>
                <a:ext uri="{FF2B5EF4-FFF2-40B4-BE49-F238E27FC236}">
                  <a16:creationId xmlns:a16="http://schemas.microsoft.com/office/drawing/2014/main" id="{E9EC80B8-B776-464A-B5DB-C280BDDC6890}"/>
                </a:ext>
              </a:extLst>
            </p:cNvPr>
            <p:cNvSpPr/>
            <p:nvPr/>
          </p:nvSpPr>
          <p:spPr>
            <a:xfrm>
              <a:off x="5687670" y="439087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Cube 338">
              <a:extLst>
                <a:ext uri="{FF2B5EF4-FFF2-40B4-BE49-F238E27FC236}">
                  <a16:creationId xmlns:a16="http://schemas.microsoft.com/office/drawing/2014/main" id="{09A76EED-2BE9-47A2-9F55-B3273EE1E92B}"/>
                </a:ext>
              </a:extLst>
            </p:cNvPr>
            <p:cNvSpPr/>
            <p:nvPr/>
          </p:nvSpPr>
          <p:spPr>
            <a:xfrm>
              <a:off x="5890665" y="439087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Cube 339">
              <a:extLst>
                <a:ext uri="{FF2B5EF4-FFF2-40B4-BE49-F238E27FC236}">
                  <a16:creationId xmlns:a16="http://schemas.microsoft.com/office/drawing/2014/main" id="{E8AC6D16-E77C-4C42-AE41-C1BB827C6653}"/>
                </a:ext>
              </a:extLst>
            </p:cNvPr>
            <p:cNvSpPr/>
            <p:nvPr/>
          </p:nvSpPr>
          <p:spPr>
            <a:xfrm>
              <a:off x="6093072" y="439087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Cube 340">
              <a:extLst>
                <a:ext uri="{FF2B5EF4-FFF2-40B4-BE49-F238E27FC236}">
                  <a16:creationId xmlns:a16="http://schemas.microsoft.com/office/drawing/2014/main" id="{CFDEBC4F-85D4-4F5F-8C24-B6AC01F2D575}"/>
                </a:ext>
              </a:extLst>
            </p:cNvPr>
            <p:cNvSpPr/>
            <p:nvPr/>
          </p:nvSpPr>
          <p:spPr>
            <a:xfrm>
              <a:off x="4675045" y="418609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Cube 341">
              <a:extLst>
                <a:ext uri="{FF2B5EF4-FFF2-40B4-BE49-F238E27FC236}">
                  <a16:creationId xmlns:a16="http://schemas.microsoft.com/office/drawing/2014/main" id="{43EAB03B-3009-4F3C-AFCF-5076A3E63101}"/>
                </a:ext>
              </a:extLst>
            </p:cNvPr>
            <p:cNvSpPr/>
            <p:nvPr/>
          </p:nvSpPr>
          <p:spPr>
            <a:xfrm>
              <a:off x="4877452" y="418609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Cube 342">
              <a:extLst>
                <a:ext uri="{FF2B5EF4-FFF2-40B4-BE49-F238E27FC236}">
                  <a16:creationId xmlns:a16="http://schemas.microsoft.com/office/drawing/2014/main" id="{2E1DE795-7457-450C-B4B4-A1630C1C6EA7}"/>
                </a:ext>
              </a:extLst>
            </p:cNvPr>
            <p:cNvSpPr/>
            <p:nvPr/>
          </p:nvSpPr>
          <p:spPr>
            <a:xfrm>
              <a:off x="5080447" y="418609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Cube 343">
              <a:extLst>
                <a:ext uri="{FF2B5EF4-FFF2-40B4-BE49-F238E27FC236}">
                  <a16:creationId xmlns:a16="http://schemas.microsoft.com/office/drawing/2014/main" id="{419201CB-791F-4326-9715-539E1EA8051D}"/>
                </a:ext>
              </a:extLst>
            </p:cNvPr>
            <p:cNvSpPr/>
            <p:nvPr/>
          </p:nvSpPr>
          <p:spPr>
            <a:xfrm>
              <a:off x="5282854" y="418609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Cube 344">
              <a:extLst>
                <a:ext uri="{FF2B5EF4-FFF2-40B4-BE49-F238E27FC236}">
                  <a16:creationId xmlns:a16="http://schemas.microsoft.com/office/drawing/2014/main" id="{9EEF80E2-C95F-4261-B1A3-3AC8F727C73A}"/>
                </a:ext>
              </a:extLst>
            </p:cNvPr>
            <p:cNvSpPr/>
            <p:nvPr/>
          </p:nvSpPr>
          <p:spPr>
            <a:xfrm>
              <a:off x="5485263" y="418609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Cube 345">
              <a:extLst>
                <a:ext uri="{FF2B5EF4-FFF2-40B4-BE49-F238E27FC236}">
                  <a16:creationId xmlns:a16="http://schemas.microsoft.com/office/drawing/2014/main" id="{122832EA-9236-490C-9CAB-15FB9BEC0DCF}"/>
                </a:ext>
              </a:extLst>
            </p:cNvPr>
            <p:cNvSpPr/>
            <p:nvPr/>
          </p:nvSpPr>
          <p:spPr>
            <a:xfrm>
              <a:off x="5687670" y="418609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Cube 346">
              <a:extLst>
                <a:ext uri="{FF2B5EF4-FFF2-40B4-BE49-F238E27FC236}">
                  <a16:creationId xmlns:a16="http://schemas.microsoft.com/office/drawing/2014/main" id="{6BE650AA-752A-4F5C-ABCE-6F961B702BDC}"/>
                </a:ext>
              </a:extLst>
            </p:cNvPr>
            <p:cNvSpPr/>
            <p:nvPr/>
          </p:nvSpPr>
          <p:spPr>
            <a:xfrm>
              <a:off x="5890665" y="418609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Cube 347">
              <a:extLst>
                <a:ext uri="{FF2B5EF4-FFF2-40B4-BE49-F238E27FC236}">
                  <a16:creationId xmlns:a16="http://schemas.microsoft.com/office/drawing/2014/main" id="{CBB32B8A-B00E-4BFE-8670-CB8C8EE342DA}"/>
                </a:ext>
              </a:extLst>
            </p:cNvPr>
            <p:cNvSpPr/>
            <p:nvPr/>
          </p:nvSpPr>
          <p:spPr>
            <a:xfrm>
              <a:off x="6093072" y="418609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Cube 348">
              <a:extLst>
                <a:ext uri="{FF2B5EF4-FFF2-40B4-BE49-F238E27FC236}">
                  <a16:creationId xmlns:a16="http://schemas.microsoft.com/office/drawing/2014/main" id="{4E163484-46F8-4035-A740-FB10940DB84E}"/>
                </a:ext>
              </a:extLst>
            </p:cNvPr>
            <p:cNvSpPr/>
            <p:nvPr/>
          </p:nvSpPr>
          <p:spPr>
            <a:xfrm>
              <a:off x="4675045" y="398130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Cube 349">
              <a:extLst>
                <a:ext uri="{FF2B5EF4-FFF2-40B4-BE49-F238E27FC236}">
                  <a16:creationId xmlns:a16="http://schemas.microsoft.com/office/drawing/2014/main" id="{454C5D98-A283-4238-8170-F2DC4786A4F1}"/>
                </a:ext>
              </a:extLst>
            </p:cNvPr>
            <p:cNvSpPr/>
            <p:nvPr/>
          </p:nvSpPr>
          <p:spPr>
            <a:xfrm>
              <a:off x="4877452" y="398130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Cube 350">
              <a:extLst>
                <a:ext uri="{FF2B5EF4-FFF2-40B4-BE49-F238E27FC236}">
                  <a16:creationId xmlns:a16="http://schemas.microsoft.com/office/drawing/2014/main" id="{3BF97077-3A08-439E-A357-821EEF30B1B2}"/>
                </a:ext>
              </a:extLst>
            </p:cNvPr>
            <p:cNvSpPr/>
            <p:nvPr/>
          </p:nvSpPr>
          <p:spPr>
            <a:xfrm>
              <a:off x="5080447" y="398130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Cube 351">
              <a:extLst>
                <a:ext uri="{FF2B5EF4-FFF2-40B4-BE49-F238E27FC236}">
                  <a16:creationId xmlns:a16="http://schemas.microsoft.com/office/drawing/2014/main" id="{548072D2-31E1-4FD8-8119-36E6766C60D3}"/>
                </a:ext>
              </a:extLst>
            </p:cNvPr>
            <p:cNvSpPr/>
            <p:nvPr/>
          </p:nvSpPr>
          <p:spPr>
            <a:xfrm>
              <a:off x="5282854" y="398130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Cube 352">
              <a:extLst>
                <a:ext uri="{FF2B5EF4-FFF2-40B4-BE49-F238E27FC236}">
                  <a16:creationId xmlns:a16="http://schemas.microsoft.com/office/drawing/2014/main" id="{E7B96249-E7F3-4217-A747-7CF6BE6C805F}"/>
                </a:ext>
              </a:extLst>
            </p:cNvPr>
            <p:cNvSpPr/>
            <p:nvPr/>
          </p:nvSpPr>
          <p:spPr>
            <a:xfrm>
              <a:off x="5485263" y="398130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Cube 353">
              <a:extLst>
                <a:ext uri="{FF2B5EF4-FFF2-40B4-BE49-F238E27FC236}">
                  <a16:creationId xmlns:a16="http://schemas.microsoft.com/office/drawing/2014/main" id="{5B9EBF4E-8430-4810-89D0-594DF1415972}"/>
                </a:ext>
              </a:extLst>
            </p:cNvPr>
            <p:cNvSpPr/>
            <p:nvPr/>
          </p:nvSpPr>
          <p:spPr>
            <a:xfrm>
              <a:off x="5687670" y="398130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Cube 354">
              <a:extLst>
                <a:ext uri="{FF2B5EF4-FFF2-40B4-BE49-F238E27FC236}">
                  <a16:creationId xmlns:a16="http://schemas.microsoft.com/office/drawing/2014/main" id="{A5E6CE58-2D2A-4DC7-A384-B410A9183C47}"/>
                </a:ext>
              </a:extLst>
            </p:cNvPr>
            <p:cNvSpPr/>
            <p:nvPr/>
          </p:nvSpPr>
          <p:spPr>
            <a:xfrm>
              <a:off x="5890665" y="398130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Cube 355">
              <a:extLst>
                <a:ext uri="{FF2B5EF4-FFF2-40B4-BE49-F238E27FC236}">
                  <a16:creationId xmlns:a16="http://schemas.microsoft.com/office/drawing/2014/main" id="{63AE72FB-591B-4A70-8746-703698FB9595}"/>
                </a:ext>
              </a:extLst>
            </p:cNvPr>
            <p:cNvSpPr/>
            <p:nvPr/>
          </p:nvSpPr>
          <p:spPr>
            <a:xfrm>
              <a:off x="6093072" y="398130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Cube 356">
              <a:extLst>
                <a:ext uri="{FF2B5EF4-FFF2-40B4-BE49-F238E27FC236}">
                  <a16:creationId xmlns:a16="http://schemas.microsoft.com/office/drawing/2014/main" id="{0A19629F-7926-4AE3-912F-7C1C638FA048}"/>
                </a:ext>
              </a:extLst>
            </p:cNvPr>
            <p:cNvSpPr/>
            <p:nvPr/>
          </p:nvSpPr>
          <p:spPr>
            <a:xfrm>
              <a:off x="4675045" y="377702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Cube 357">
              <a:extLst>
                <a:ext uri="{FF2B5EF4-FFF2-40B4-BE49-F238E27FC236}">
                  <a16:creationId xmlns:a16="http://schemas.microsoft.com/office/drawing/2014/main" id="{D3B0CBBA-D417-4CE1-A592-FD89678CC31E}"/>
                </a:ext>
              </a:extLst>
            </p:cNvPr>
            <p:cNvSpPr/>
            <p:nvPr/>
          </p:nvSpPr>
          <p:spPr>
            <a:xfrm>
              <a:off x="4877452" y="377702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Cube 358">
              <a:extLst>
                <a:ext uri="{FF2B5EF4-FFF2-40B4-BE49-F238E27FC236}">
                  <a16:creationId xmlns:a16="http://schemas.microsoft.com/office/drawing/2014/main" id="{2C04F399-4B77-435E-95E6-D45EAE0F3A9D}"/>
                </a:ext>
              </a:extLst>
            </p:cNvPr>
            <p:cNvSpPr/>
            <p:nvPr/>
          </p:nvSpPr>
          <p:spPr>
            <a:xfrm>
              <a:off x="5080447" y="377702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Cube 359">
              <a:extLst>
                <a:ext uri="{FF2B5EF4-FFF2-40B4-BE49-F238E27FC236}">
                  <a16:creationId xmlns:a16="http://schemas.microsoft.com/office/drawing/2014/main" id="{512F0FD4-ABB6-432A-A932-9BFFEAD5E11F}"/>
                </a:ext>
              </a:extLst>
            </p:cNvPr>
            <p:cNvSpPr/>
            <p:nvPr/>
          </p:nvSpPr>
          <p:spPr>
            <a:xfrm>
              <a:off x="5282854" y="377702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Cube 360">
              <a:extLst>
                <a:ext uri="{FF2B5EF4-FFF2-40B4-BE49-F238E27FC236}">
                  <a16:creationId xmlns:a16="http://schemas.microsoft.com/office/drawing/2014/main" id="{7E131312-2D9F-4731-BAEA-1B0D593B94F9}"/>
                </a:ext>
              </a:extLst>
            </p:cNvPr>
            <p:cNvSpPr/>
            <p:nvPr/>
          </p:nvSpPr>
          <p:spPr>
            <a:xfrm>
              <a:off x="5485263" y="377702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Cube 361">
              <a:extLst>
                <a:ext uri="{FF2B5EF4-FFF2-40B4-BE49-F238E27FC236}">
                  <a16:creationId xmlns:a16="http://schemas.microsoft.com/office/drawing/2014/main" id="{399491DF-A4A0-4057-B18D-98BF21E75B25}"/>
                </a:ext>
              </a:extLst>
            </p:cNvPr>
            <p:cNvSpPr/>
            <p:nvPr/>
          </p:nvSpPr>
          <p:spPr>
            <a:xfrm>
              <a:off x="5687670" y="377702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Cube 362">
              <a:extLst>
                <a:ext uri="{FF2B5EF4-FFF2-40B4-BE49-F238E27FC236}">
                  <a16:creationId xmlns:a16="http://schemas.microsoft.com/office/drawing/2014/main" id="{2CB4EBB3-64BF-4E3D-BF4D-EC99B2B0E840}"/>
                </a:ext>
              </a:extLst>
            </p:cNvPr>
            <p:cNvSpPr/>
            <p:nvPr/>
          </p:nvSpPr>
          <p:spPr>
            <a:xfrm>
              <a:off x="5890665" y="377702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Cube 363">
              <a:extLst>
                <a:ext uri="{FF2B5EF4-FFF2-40B4-BE49-F238E27FC236}">
                  <a16:creationId xmlns:a16="http://schemas.microsoft.com/office/drawing/2014/main" id="{0478C875-5F14-4F60-B4B3-9755FA759244}"/>
                </a:ext>
              </a:extLst>
            </p:cNvPr>
            <p:cNvSpPr/>
            <p:nvPr/>
          </p:nvSpPr>
          <p:spPr>
            <a:xfrm>
              <a:off x="6093072" y="3777029"/>
              <a:ext cx="272642" cy="272642"/>
            </a:xfrm>
            <a:prstGeom prst="cub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Cube 364">
              <a:extLst>
                <a:ext uri="{FF2B5EF4-FFF2-40B4-BE49-F238E27FC236}">
                  <a16:creationId xmlns:a16="http://schemas.microsoft.com/office/drawing/2014/main" id="{4FF4283E-F01E-4D41-881C-0DB857D7D198}"/>
                </a:ext>
              </a:extLst>
            </p:cNvPr>
            <p:cNvSpPr/>
            <p:nvPr/>
          </p:nvSpPr>
          <p:spPr>
            <a:xfrm>
              <a:off x="4675045" y="357224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Cube 365">
              <a:extLst>
                <a:ext uri="{FF2B5EF4-FFF2-40B4-BE49-F238E27FC236}">
                  <a16:creationId xmlns:a16="http://schemas.microsoft.com/office/drawing/2014/main" id="{600FF21F-0FA2-45DF-86D9-0BFCD98885A6}"/>
                </a:ext>
              </a:extLst>
            </p:cNvPr>
            <p:cNvSpPr/>
            <p:nvPr/>
          </p:nvSpPr>
          <p:spPr>
            <a:xfrm>
              <a:off x="4877452" y="357224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Cube 366">
              <a:extLst>
                <a:ext uri="{FF2B5EF4-FFF2-40B4-BE49-F238E27FC236}">
                  <a16:creationId xmlns:a16="http://schemas.microsoft.com/office/drawing/2014/main" id="{B88EA38D-1B9B-48BB-AA9C-15E33A0F55B5}"/>
                </a:ext>
              </a:extLst>
            </p:cNvPr>
            <p:cNvSpPr/>
            <p:nvPr/>
          </p:nvSpPr>
          <p:spPr>
            <a:xfrm>
              <a:off x="5080447" y="357224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Cube 367">
              <a:extLst>
                <a:ext uri="{FF2B5EF4-FFF2-40B4-BE49-F238E27FC236}">
                  <a16:creationId xmlns:a16="http://schemas.microsoft.com/office/drawing/2014/main" id="{F6208F4F-AB04-4AEC-ADE5-972B62C26242}"/>
                </a:ext>
              </a:extLst>
            </p:cNvPr>
            <p:cNvSpPr/>
            <p:nvPr/>
          </p:nvSpPr>
          <p:spPr>
            <a:xfrm>
              <a:off x="5282854" y="357224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Cube 368">
              <a:extLst>
                <a:ext uri="{FF2B5EF4-FFF2-40B4-BE49-F238E27FC236}">
                  <a16:creationId xmlns:a16="http://schemas.microsoft.com/office/drawing/2014/main" id="{A71D2607-7736-4386-A565-FFD7FD40BFEB}"/>
                </a:ext>
              </a:extLst>
            </p:cNvPr>
            <p:cNvSpPr/>
            <p:nvPr/>
          </p:nvSpPr>
          <p:spPr>
            <a:xfrm>
              <a:off x="5485263" y="357224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Cube 369">
              <a:extLst>
                <a:ext uri="{FF2B5EF4-FFF2-40B4-BE49-F238E27FC236}">
                  <a16:creationId xmlns:a16="http://schemas.microsoft.com/office/drawing/2014/main" id="{24D745BA-1D18-4F38-9647-C664C40CFEED}"/>
                </a:ext>
              </a:extLst>
            </p:cNvPr>
            <p:cNvSpPr/>
            <p:nvPr/>
          </p:nvSpPr>
          <p:spPr>
            <a:xfrm>
              <a:off x="5687670" y="357224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Cube 370">
              <a:extLst>
                <a:ext uri="{FF2B5EF4-FFF2-40B4-BE49-F238E27FC236}">
                  <a16:creationId xmlns:a16="http://schemas.microsoft.com/office/drawing/2014/main" id="{4827D7DC-28D0-480B-9DC6-7C3055CB1583}"/>
                </a:ext>
              </a:extLst>
            </p:cNvPr>
            <p:cNvSpPr/>
            <p:nvPr/>
          </p:nvSpPr>
          <p:spPr>
            <a:xfrm>
              <a:off x="5890665" y="357224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Cube 371">
              <a:extLst>
                <a:ext uri="{FF2B5EF4-FFF2-40B4-BE49-F238E27FC236}">
                  <a16:creationId xmlns:a16="http://schemas.microsoft.com/office/drawing/2014/main" id="{01EAC7D3-9C39-4EB4-90AE-B9D1AFFEF553}"/>
                </a:ext>
              </a:extLst>
            </p:cNvPr>
            <p:cNvSpPr/>
            <p:nvPr/>
          </p:nvSpPr>
          <p:spPr>
            <a:xfrm>
              <a:off x="6093072" y="357224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Cube 372">
              <a:extLst>
                <a:ext uri="{FF2B5EF4-FFF2-40B4-BE49-F238E27FC236}">
                  <a16:creationId xmlns:a16="http://schemas.microsoft.com/office/drawing/2014/main" id="{8412B40A-8956-4A63-883E-02A51E10F7CC}"/>
                </a:ext>
              </a:extLst>
            </p:cNvPr>
            <p:cNvSpPr/>
            <p:nvPr/>
          </p:nvSpPr>
          <p:spPr>
            <a:xfrm>
              <a:off x="4675045" y="336745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Cube 373">
              <a:extLst>
                <a:ext uri="{FF2B5EF4-FFF2-40B4-BE49-F238E27FC236}">
                  <a16:creationId xmlns:a16="http://schemas.microsoft.com/office/drawing/2014/main" id="{4BEF17DB-9F26-47AD-BCA6-97F7B795935A}"/>
                </a:ext>
              </a:extLst>
            </p:cNvPr>
            <p:cNvSpPr/>
            <p:nvPr/>
          </p:nvSpPr>
          <p:spPr>
            <a:xfrm>
              <a:off x="4877452" y="336745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ube 374">
              <a:extLst>
                <a:ext uri="{FF2B5EF4-FFF2-40B4-BE49-F238E27FC236}">
                  <a16:creationId xmlns:a16="http://schemas.microsoft.com/office/drawing/2014/main" id="{AB350EDF-0221-49EF-B213-F5D1B94B81FD}"/>
                </a:ext>
              </a:extLst>
            </p:cNvPr>
            <p:cNvSpPr/>
            <p:nvPr/>
          </p:nvSpPr>
          <p:spPr>
            <a:xfrm>
              <a:off x="5080447" y="336745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ube 375">
              <a:extLst>
                <a:ext uri="{FF2B5EF4-FFF2-40B4-BE49-F238E27FC236}">
                  <a16:creationId xmlns:a16="http://schemas.microsoft.com/office/drawing/2014/main" id="{F55E1574-E2A6-4C66-9CA0-73588A07A59B}"/>
                </a:ext>
              </a:extLst>
            </p:cNvPr>
            <p:cNvSpPr/>
            <p:nvPr/>
          </p:nvSpPr>
          <p:spPr>
            <a:xfrm>
              <a:off x="5282854" y="336745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Cube 376">
              <a:extLst>
                <a:ext uri="{FF2B5EF4-FFF2-40B4-BE49-F238E27FC236}">
                  <a16:creationId xmlns:a16="http://schemas.microsoft.com/office/drawing/2014/main" id="{E0D66688-C245-4999-AEE6-B1D2553596D2}"/>
                </a:ext>
              </a:extLst>
            </p:cNvPr>
            <p:cNvSpPr/>
            <p:nvPr/>
          </p:nvSpPr>
          <p:spPr>
            <a:xfrm>
              <a:off x="5485263" y="336745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Cube 377">
              <a:extLst>
                <a:ext uri="{FF2B5EF4-FFF2-40B4-BE49-F238E27FC236}">
                  <a16:creationId xmlns:a16="http://schemas.microsoft.com/office/drawing/2014/main" id="{7615D195-FCBC-40F4-972F-D5D970A9BDF9}"/>
                </a:ext>
              </a:extLst>
            </p:cNvPr>
            <p:cNvSpPr/>
            <p:nvPr/>
          </p:nvSpPr>
          <p:spPr>
            <a:xfrm>
              <a:off x="5687670" y="336745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Cube 378">
              <a:extLst>
                <a:ext uri="{FF2B5EF4-FFF2-40B4-BE49-F238E27FC236}">
                  <a16:creationId xmlns:a16="http://schemas.microsoft.com/office/drawing/2014/main" id="{1665A7BB-FFF8-4D2A-8424-D2FB75147A40}"/>
                </a:ext>
              </a:extLst>
            </p:cNvPr>
            <p:cNvSpPr/>
            <p:nvPr/>
          </p:nvSpPr>
          <p:spPr>
            <a:xfrm>
              <a:off x="5890665" y="336745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Cube 379">
              <a:extLst>
                <a:ext uri="{FF2B5EF4-FFF2-40B4-BE49-F238E27FC236}">
                  <a16:creationId xmlns:a16="http://schemas.microsoft.com/office/drawing/2014/main" id="{C87B3604-2C8D-46DB-9668-71D012D820E3}"/>
                </a:ext>
              </a:extLst>
            </p:cNvPr>
            <p:cNvSpPr/>
            <p:nvPr/>
          </p:nvSpPr>
          <p:spPr>
            <a:xfrm>
              <a:off x="6093072" y="336745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Cube 380">
              <a:extLst>
                <a:ext uri="{FF2B5EF4-FFF2-40B4-BE49-F238E27FC236}">
                  <a16:creationId xmlns:a16="http://schemas.microsoft.com/office/drawing/2014/main" id="{820D3390-AE6E-41E8-92BC-6BDC6B742708}"/>
                </a:ext>
              </a:extLst>
            </p:cNvPr>
            <p:cNvSpPr/>
            <p:nvPr/>
          </p:nvSpPr>
          <p:spPr>
            <a:xfrm>
              <a:off x="4675045" y="316266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Cube 381">
              <a:extLst>
                <a:ext uri="{FF2B5EF4-FFF2-40B4-BE49-F238E27FC236}">
                  <a16:creationId xmlns:a16="http://schemas.microsoft.com/office/drawing/2014/main" id="{5718B821-0F9A-4487-9A82-97868FDF6B99}"/>
                </a:ext>
              </a:extLst>
            </p:cNvPr>
            <p:cNvSpPr/>
            <p:nvPr/>
          </p:nvSpPr>
          <p:spPr>
            <a:xfrm>
              <a:off x="4877452" y="316266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Cube 382">
              <a:extLst>
                <a:ext uri="{FF2B5EF4-FFF2-40B4-BE49-F238E27FC236}">
                  <a16:creationId xmlns:a16="http://schemas.microsoft.com/office/drawing/2014/main" id="{3AAF3303-726D-4F6F-A8F5-36627EB6CB87}"/>
                </a:ext>
              </a:extLst>
            </p:cNvPr>
            <p:cNvSpPr/>
            <p:nvPr/>
          </p:nvSpPr>
          <p:spPr>
            <a:xfrm>
              <a:off x="5080447" y="316266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Cube 383">
              <a:extLst>
                <a:ext uri="{FF2B5EF4-FFF2-40B4-BE49-F238E27FC236}">
                  <a16:creationId xmlns:a16="http://schemas.microsoft.com/office/drawing/2014/main" id="{17FE299F-BE62-429D-8662-B101A8B1F7FA}"/>
                </a:ext>
              </a:extLst>
            </p:cNvPr>
            <p:cNvSpPr/>
            <p:nvPr/>
          </p:nvSpPr>
          <p:spPr>
            <a:xfrm>
              <a:off x="5282854" y="316266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Cube 384">
              <a:extLst>
                <a:ext uri="{FF2B5EF4-FFF2-40B4-BE49-F238E27FC236}">
                  <a16:creationId xmlns:a16="http://schemas.microsoft.com/office/drawing/2014/main" id="{227A8E44-F4C7-41B2-A409-C28E7C9892A8}"/>
                </a:ext>
              </a:extLst>
            </p:cNvPr>
            <p:cNvSpPr/>
            <p:nvPr/>
          </p:nvSpPr>
          <p:spPr>
            <a:xfrm>
              <a:off x="5485263" y="316266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Cube 385">
              <a:extLst>
                <a:ext uri="{FF2B5EF4-FFF2-40B4-BE49-F238E27FC236}">
                  <a16:creationId xmlns:a16="http://schemas.microsoft.com/office/drawing/2014/main" id="{83013952-F93C-415A-BF78-184212EF3367}"/>
                </a:ext>
              </a:extLst>
            </p:cNvPr>
            <p:cNvSpPr/>
            <p:nvPr/>
          </p:nvSpPr>
          <p:spPr>
            <a:xfrm>
              <a:off x="5687670" y="316266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Cube 386">
              <a:extLst>
                <a:ext uri="{FF2B5EF4-FFF2-40B4-BE49-F238E27FC236}">
                  <a16:creationId xmlns:a16="http://schemas.microsoft.com/office/drawing/2014/main" id="{CA230A31-BD40-4840-8987-21C1E3C5E33E}"/>
                </a:ext>
              </a:extLst>
            </p:cNvPr>
            <p:cNvSpPr/>
            <p:nvPr/>
          </p:nvSpPr>
          <p:spPr>
            <a:xfrm>
              <a:off x="5890665" y="316266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Cube 387">
              <a:extLst>
                <a:ext uri="{FF2B5EF4-FFF2-40B4-BE49-F238E27FC236}">
                  <a16:creationId xmlns:a16="http://schemas.microsoft.com/office/drawing/2014/main" id="{3AE72FC3-1287-4097-9A0D-089B34671D2B}"/>
                </a:ext>
              </a:extLst>
            </p:cNvPr>
            <p:cNvSpPr/>
            <p:nvPr/>
          </p:nvSpPr>
          <p:spPr>
            <a:xfrm>
              <a:off x="6093072" y="316266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Cube 388">
              <a:extLst>
                <a:ext uri="{FF2B5EF4-FFF2-40B4-BE49-F238E27FC236}">
                  <a16:creationId xmlns:a16="http://schemas.microsoft.com/office/drawing/2014/main" id="{96BAEA1D-6CE8-4F10-9288-BF15583EB741}"/>
                </a:ext>
              </a:extLst>
            </p:cNvPr>
            <p:cNvSpPr/>
            <p:nvPr/>
          </p:nvSpPr>
          <p:spPr>
            <a:xfrm>
              <a:off x="4607779" y="466298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Cube 389">
              <a:extLst>
                <a:ext uri="{FF2B5EF4-FFF2-40B4-BE49-F238E27FC236}">
                  <a16:creationId xmlns:a16="http://schemas.microsoft.com/office/drawing/2014/main" id="{852D5E68-9BD8-4529-BC77-C0C40FAA0E15}"/>
                </a:ext>
              </a:extLst>
            </p:cNvPr>
            <p:cNvSpPr/>
            <p:nvPr/>
          </p:nvSpPr>
          <p:spPr>
            <a:xfrm>
              <a:off x="4810186" y="466298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Cube 390">
              <a:extLst>
                <a:ext uri="{FF2B5EF4-FFF2-40B4-BE49-F238E27FC236}">
                  <a16:creationId xmlns:a16="http://schemas.microsoft.com/office/drawing/2014/main" id="{A1D9168C-369F-4E21-A95B-04B7F9D32192}"/>
                </a:ext>
              </a:extLst>
            </p:cNvPr>
            <p:cNvSpPr/>
            <p:nvPr/>
          </p:nvSpPr>
          <p:spPr>
            <a:xfrm>
              <a:off x="5013181" y="466298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Cube 391">
              <a:extLst>
                <a:ext uri="{FF2B5EF4-FFF2-40B4-BE49-F238E27FC236}">
                  <a16:creationId xmlns:a16="http://schemas.microsoft.com/office/drawing/2014/main" id="{A762A6D5-9D96-4D6B-A170-3BBFCA0AF77C}"/>
                </a:ext>
              </a:extLst>
            </p:cNvPr>
            <p:cNvSpPr/>
            <p:nvPr/>
          </p:nvSpPr>
          <p:spPr>
            <a:xfrm>
              <a:off x="5215588" y="466298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Cube 392">
              <a:extLst>
                <a:ext uri="{FF2B5EF4-FFF2-40B4-BE49-F238E27FC236}">
                  <a16:creationId xmlns:a16="http://schemas.microsoft.com/office/drawing/2014/main" id="{F7E82AAC-C3C3-4CD8-9464-7624D96E92B5}"/>
                </a:ext>
              </a:extLst>
            </p:cNvPr>
            <p:cNvSpPr/>
            <p:nvPr/>
          </p:nvSpPr>
          <p:spPr>
            <a:xfrm>
              <a:off x="5417997" y="466298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Cube 393">
              <a:extLst>
                <a:ext uri="{FF2B5EF4-FFF2-40B4-BE49-F238E27FC236}">
                  <a16:creationId xmlns:a16="http://schemas.microsoft.com/office/drawing/2014/main" id="{C700D8D4-F3D9-4EA6-B234-14C5747156C1}"/>
                </a:ext>
              </a:extLst>
            </p:cNvPr>
            <p:cNvSpPr/>
            <p:nvPr/>
          </p:nvSpPr>
          <p:spPr>
            <a:xfrm>
              <a:off x="5620404" y="466298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Cube 394">
              <a:extLst>
                <a:ext uri="{FF2B5EF4-FFF2-40B4-BE49-F238E27FC236}">
                  <a16:creationId xmlns:a16="http://schemas.microsoft.com/office/drawing/2014/main" id="{876E51A9-BE87-4430-87CF-2FBFF99728D2}"/>
                </a:ext>
              </a:extLst>
            </p:cNvPr>
            <p:cNvSpPr/>
            <p:nvPr/>
          </p:nvSpPr>
          <p:spPr>
            <a:xfrm>
              <a:off x="5823399" y="466298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Cube 395">
              <a:extLst>
                <a:ext uri="{FF2B5EF4-FFF2-40B4-BE49-F238E27FC236}">
                  <a16:creationId xmlns:a16="http://schemas.microsoft.com/office/drawing/2014/main" id="{F59962D7-7B16-4ECB-87D8-97F692AEBCC3}"/>
                </a:ext>
              </a:extLst>
            </p:cNvPr>
            <p:cNvSpPr/>
            <p:nvPr/>
          </p:nvSpPr>
          <p:spPr>
            <a:xfrm>
              <a:off x="6025806" y="4662980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Cube 396">
              <a:extLst>
                <a:ext uri="{FF2B5EF4-FFF2-40B4-BE49-F238E27FC236}">
                  <a16:creationId xmlns:a16="http://schemas.microsoft.com/office/drawing/2014/main" id="{AE6DF038-C141-4814-B203-A8457CE1D87A}"/>
                </a:ext>
              </a:extLst>
            </p:cNvPr>
            <p:cNvSpPr/>
            <p:nvPr/>
          </p:nvSpPr>
          <p:spPr>
            <a:xfrm>
              <a:off x="4607779" y="445819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Cube 397">
              <a:extLst>
                <a:ext uri="{FF2B5EF4-FFF2-40B4-BE49-F238E27FC236}">
                  <a16:creationId xmlns:a16="http://schemas.microsoft.com/office/drawing/2014/main" id="{167D56A0-BBBD-4AEC-9941-7ED34C815EB7}"/>
                </a:ext>
              </a:extLst>
            </p:cNvPr>
            <p:cNvSpPr/>
            <p:nvPr/>
          </p:nvSpPr>
          <p:spPr>
            <a:xfrm>
              <a:off x="4810186" y="445819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Cube 398">
              <a:extLst>
                <a:ext uri="{FF2B5EF4-FFF2-40B4-BE49-F238E27FC236}">
                  <a16:creationId xmlns:a16="http://schemas.microsoft.com/office/drawing/2014/main" id="{80CE3661-A26D-44ED-AD48-78F56031BECC}"/>
                </a:ext>
              </a:extLst>
            </p:cNvPr>
            <p:cNvSpPr/>
            <p:nvPr/>
          </p:nvSpPr>
          <p:spPr>
            <a:xfrm>
              <a:off x="5013181" y="445819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Cube 399">
              <a:extLst>
                <a:ext uri="{FF2B5EF4-FFF2-40B4-BE49-F238E27FC236}">
                  <a16:creationId xmlns:a16="http://schemas.microsoft.com/office/drawing/2014/main" id="{AD0D9036-006A-45DB-BD69-208FB87D2020}"/>
                </a:ext>
              </a:extLst>
            </p:cNvPr>
            <p:cNvSpPr/>
            <p:nvPr/>
          </p:nvSpPr>
          <p:spPr>
            <a:xfrm>
              <a:off x="5215588" y="445819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Cube 400">
              <a:extLst>
                <a:ext uri="{FF2B5EF4-FFF2-40B4-BE49-F238E27FC236}">
                  <a16:creationId xmlns:a16="http://schemas.microsoft.com/office/drawing/2014/main" id="{0168CB6B-EF5E-4224-9F15-EAA086074151}"/>
                </a:ext>
              </a:extLst>
            </p:cNvPr>
            <p:cNvSpPr/>
            <p:nvPr/>
          </p:nvSpPr>
          <p:spPr>
            <a:xfrm>
              <a:off x="5417997" y="445819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Cube 401">
              <a:extLst>
                <a:ext uri="{FF2B5EF4-FFF2-40B4-BE49-F238E27FC236}">
                  <a16:creationId xmlns:a16="http://schemas.microsoft.com/office/drawing/2014/main" id="{367FCD31-C44D-4BDC-8B6F-8492EE6A8748}"/>
                </a:ext>
              </a:extLst>
            </p:cNvPr>
            <p:cNvSpPr/>
            <p:nvPr/>
          </p:nvSpPr>
          <p:spPr>
            <a:xfrm>
              <a:off x="5620404" y="445819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Cube 402">
              <a:extLst>
                <a:ext uri="{FF2B5EF4-FFF2-40B4-BE49-F238E27FC236}">
                  <a16:creationId xmlns:a16="http://schemas.microsoft.com/office/drawing/2014/main" id="{768CAFB2-A7FA-4BE6-AF99-037AD665E421}"/>
                </a:ext>
              </a:extLst>
            </p:cNvPr>
            <p:cNvSpPr/>
            <p:nvPr/>
          </p:nvSpPr>
          <p:spPr>
            <a:xfrm>
              <a:off x="5823399" y="445819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Cube 403">
              <a:extLst>
                <a:ext uri="{FF2B5EF4-FFF2-40B4-BE49-F238E27FC236}">
                  <a16:creationId xmlns:a16="http://schemas.microsoft.com/office/drawing/2014/main" id="{4B70D587-A4DA-4A19-A798-BF71457F2158}"/>
                </a:ext>
              </a:extLst>
            </p:cNvPr>
            <p:cNvSpPr/>
            <p:nvPr/>
          </p:nvSpPr>
          <p:spPr>
            <a:xfrm>
              <a:off x="6025806" y="445819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Cube 404">
              <a:extLst>
                <a:ext uri="{FF2B5EF4-FFF2-40B4-BE49-F238E27FC236}">
                  <a16:creationId xmlns:a16="http://schemas.microsoft.com/office/drawing/2014/main" id="{64F7BE03-60D8-45D6-BF70-5E48D857E0D8}"/>
                </a:ext>
              </a:extLst>
            </p:cNvPr>
            <p:cNvSpPr/>
            <p:nvPr/>
          </p:nvSpPr>
          <p:spPr>
            <a:xfrm>
              <a:off x="4607779" y="425340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Cube 405">
              <a:extLst>
                <a:ext uri="{FF2B5EF4-FFF2-40B4-BE49-F238E27FC236}">
                  <a16:creationId xmlns:a16="http://schemas.microsoft.com/office/drawing/2014/main" id="{22F4710D-68C2-4078-B62D-BDB8D1D47650}"/>
                </a:ext>
              </a:extLst>
            </p:cNvPr>
            <p:cNvSpPr/>
            <p:nvPr/>
          </p:nvSpPr>
          <p:spPr>
            <a:xfrm>
              <a:off x="4810186" y="425340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Cube 406">
              <a:extLst>
                <a:ext uri="{FF2B5EF4-FFF2-40B4-BE49-F238E27FC236}">
                  <a16:creationId xmlns:a16="http://schemas.microsoft.com/office/drawing/2014/main" id="{1B8BFCD7-7C93-4452-A0C8-0F6EC7E7D0B7}"/>
                </a:ext>
              </a:extLst>
            </p:cNvPr>
            <p:cNvSpPr/>
            <p:nvPr/>
          </p:nvSpPr>
          <p:spPr>
            <a:xfrm>
              <a:off x="5013181" y="425340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Cube 407">
              <a:extLst>
                <a:ext uri="{FF2B5EF4-FFF2-40B4-BE49-F238E27FC236}">
                  <a16:creationId xmlns:a16="http://schemas.microsoft.com/office/drawing/2014/main" id="{BB27E923-7912-4C28-829F-2FDBB0C290DD}"/>
                </a:ext>
              </a:extLst>
            </p:cNvPr>
            <p:cNvSpPr/>
            <p:nvPr/>
          </p:nvSpPr>
          <p:spPr>
            <a:xfrm>
              <a:off x="5215588" y="425340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Cube 408">
              <a:extLst>
                <a:ext uri="{FF2B5EF4-FFF2-40B4-BE49-F238E27FC236}">
                  <a16:creationId xmlns:a16="http://schemas.microsoft.com/office/drawing/2014/main" id="{8BEB3C4F-4086-43A7-98D9-117052A837E3}"/>
                </a:ext>
              </a:extLst>
            </p:cNvPr>
            <p:cNvSpPr/>
            <p:nvPr/>
          </p:nvSpPr>
          <p:spPr>
            <a:xfrm>
              <a:off x="5417997" y="425340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Cube 409">
              <a:extLst>
                <a:ext uri="{FF2B5EF4-FFF2-40B4-BE49-F238E27FC236}">
                  <a16:creationId xmlns:a16="http://schemas.microsoft.com/office/drawing/2014/main" id="{36DF8E38-F388-4D1C-B19B-172D1815F265}"/>
                </a:ext>
              </a:extLst>
            </p:cNvPr>
            <p:cNvSpPr/>
            <p:nvPr/>
          </p:nvSpPr>
          <p:spPr>
            <a:xfrm>
              <a:off x="5620404" y="425340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Cube 410">
              <a:extLst>
                <a:ext uri="{FF2B5EF4-FFF2-40B4-BE49-F238E27FC236}">
                  <a16:creationId xmlns:a16="http://schemas.microsoft.com/office/drawing/2014/main" id="{A98C3F5D-0CBB-478A-8EBF-E88F16F697D0}"/>
                </a:ext>
              </a:extLst>
            </p:cNvPr>
            <p:cNvSpPr/>
            <p:nvPr/>
          </p:nvSpPr>
          <p:spPr>
            <a:xfrm>
              <a:off x="5823399" y="425340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Cube 411">
              <a:extLst>
                <a:ext uri="{FF2B5EF4-FFF2-40B4-BE49-F238E27FC236}">
                  <a16:creationId xmlns:a16="http://schemas.microsoft.com/office/drawing/2014/main" id="{21DDE164-913E-41B5-883E-3C9E131978BA}"/>
                </a:ext>
              </a:extLst>
            </p:cNvPr>
            <p:cNvSpPr/>
            <p:nvPr/>
          </p:nvSpPr>
          <p:spPr>
            <a:xfrm>
              <a:off x="6025806" y="425340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Cube 412">
              <a:extLst>
                <a:ext uri="{FF2B5EF4-FFF2-40B4-BE49-F238E27FC236}">
                  <a16:creationId xmlns:a16="http://schemas.microsoft.com/office/drawing/2014/main" id="{631F3E83-937F-474E-B712-56215A11D107}"/>
                </a:ext>
              </a:extLst>
            </p:cNvPr>
            <p:cNvSpPr/>
            <p:nvPr/>
          </p:nvSpPr>
          <p:spPr>
            <a:xfrm>
              <a:off x="4607779" y="404861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Cube 413">
              <a:extLst>
                <a:ext uri="{FF2B5EF4-FFF2-40B4-BE49-F238E27FC236}">
                  <a16:creationId xmlns:a16="http://schemas.microsoft.com/office/drawing/2014/main" id="{100CCB5B-CC9A-40B4-AA9C-36FADBA559E1}"/>
                </a:ext>
              </a:extLst>
            </p:cNvPr>
            <p:cNvSpPr/>
            <p:nvPr/>
          </p:nvSpPr>
          <p:spPr>
            <a:xfrm>
              <a:off x="4810186" y="404861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Cube 414">
              <a:extLst>
                <a:ext uri="{FF2B5EF4-FFF2-40B4-BE49-F238E27FC236}">
                  <a16:creationId xmlns:a16="http://schemas.microsoft.com/office/drawing/2014/main" id="{0FC09F56-9094-497E-8787-EDB1D2763167}"/>
                </a:ext>
              </a:extLst>
            </p:cNvPr>
            <p:cNvSpPr/>
            <p:nvPr/>
          </p:nvSpPr>
          <p:spPr>
            <a:xfrm>
              <a:off x="5013181" y="404861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Cube 415">
              <a:extLst>
                <a:ext uri="{FF2B5EF4-FFF2-40B4-BE49-F238E27FC236}">
                  <a16:creationId xmlns:a16="http://schemas.microsoft.com/office/drawing/2014/main" id="{ECAA5CDC-BEC3-47DA-BA59-31B8B8A65054}"/>
                </a:ext>
              </a:extLst>
            </p:cNvPr>
            <p:cNvSpPr/>
            <p:nvPr/>
          </p:nvSpPr>
          <p:spPr>
            <a:xfrm>
              <a:off x="5215588" y="404861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Cube 416">
              <a:extLst>
                <a:ext uri="{FF2B5EF4-FFF2-40B4-BE49-F238E27FC236}">
                  <a16:creationId xmlns:a16="http://schemas.microsoft.com/office/drawing/2014/main" id="{FEA04D62-E4B5-40CB-AC15-7F6E2E4AA81E}"/>
                </a:ext>
              </a:extLst>
            </p:cNvPr>
            <p:cNvSpPr/>
            <p:nvPr/>
          </p:nvSpPr>
          <p:spPr>
            <a:xfrm>
              <a:off x="5417997" y="404861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Cube 417">
              <a:extLst>
                <a:ext uri="{FF2B5EF4-FFF2-40B4-BE49-F238E27FC236}">
                  <a16:creationId xmlns:a16="http://schemas.microsoft.com/office/drawing/2014/main" id="{5AD0814B-3C7E-4056-B51A-C4D825608B14}"/>
                </a:ext>
              </a:extLst>
            </p:cNvPr>
            <p:cNvSpPr/>
            <p:nvPr/>
          </p:nvSpPr>
          <p:spPr>
            <a:xfrm>
              <a:off x="5620404" y="404861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Cube 418">
              <a:extLst>
                <a:ext uri="{FF2B5EF4-FFF2-40B4-BE49-F238E27FC236}">
                  <a16:creationId xmlns:a16="http://schemas.microsoft.com/office/drawing/2014/main" id="{042ADD59-23B5-4496-882A-9CA303B41EFA}"/>
                </a:ext>
              </a:extLst>
            </p:cNvPr>
            <p:cNvSpPr/>
            <p:nvPr/>
          </p:nvSpPr>
          <p:spPr>
            <a:xfrm>
              <a:off x="5823399" y="404861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Cube 419">
              <a:extLst>
                <a:ext uri="{FF2B5EF4-FFF2-40B4-BE49-F238E27FC236}">
                  <a16:creationId xmlns:a16="http://schemas.microsoft.com/office/drawing/2014/main" id="{B9380860-3546-4358-A623-3D5B4788B537}"/>
                </a:ext>
              </a:extLst>
            </p:cNvPr>
            <p:cNvSpPr/>
            <p:nvPr/>
          </p:nvSpPr>
          <p:spPr>
            <a:xfrm>
              <a:off x="6025806" y="404861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Cube 420">
              <a:extLst>
                <a:ext uri="{FF2B5EF4-FFF2-40B4-BE49-F238E27FC236}">
                  <a16:creationId xmlns:a16="http://schemas.microsoft.com/office/drawing/2014/main" id="{AD338ECE-9A38-4F95-9D23-E3253F6473C2}"/>
                </a:ext>
              </a:extLst>
            </p:cNvPr>
            <p:cNvSpPr/>
            <p:nvPr/>
          </p:nvSpPr>
          <p:spPr>
            <a:xfrm>
              <a:off x="4607779" y="384434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Cube 421">
              <a:extLst>
                <a:ext uri="{FF2B5EF4-FFF2-40B4-BE49-F238E27FC236}">
                  <a16:creationId xmlns:a16="http://schemas.microsoft.com/office/drawing/2014/main" id="{E204B0E4-5211-4033-986A-04CD70419208}"/>
                </a:ext>
              </a:extLst>
            </p:cNvPr>
            <p:cNvSpPr/>
            <p:nvPr/>
          </p:nvSpPr>
          <p:spPr>
            <a:xfrm>
              <a:off x="4810186" y="384434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Cube 422">
              <a:extLst>
                <a:ext uri="{FF2B5EF4-FFF2-40B4-BE49-F238E27FC236}">
                  <a16:creationId xmlns:a16="http://schemas.microsoft.com/office/drawing/2014/main" id="{CDFF562A-1E84-44D6-8218-D8E5DFCBAD3B}"/>
                </a:ext>
              </a:extLst>
            </p:cNvPr>
            <p:cNvSpPr/>
            <p:nvPr/>
          </p:nvSpPr>
          <p:spPr>
            <a:xfrm>
              <a:off x="5013181" y="384434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Cube 423">
              <a:extLst>
                <a:ext uri="{FF2B5EF4-FFF2-40B4-BE49-F238E27FC236}">
                  <a16:creationId xmlns:a16="http://schemas.microsoft.com/office/drawing/2014/main" id="{3D41CFBF-1019-46FD-B5C4-E438E820D553}"/>
                </a:ext>
              </a:extLst>
            </p:cNvPr>
            <p:cNvSpPr/>
            <p:nvPr/>
          </p:nvSpPr>
          <p:spPr>
            <a:xfrm>
              <a:off x="5215588" y="384434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Cube 424">
              <a:extLst>
                <a:ext uri="{FF2B5EF4-FFF2-40B4-BE49-F238E27FC236}">
                  <a16:creationId xmlns:a16="http://schemas.microsoft.com/office/drawing/2014/main" id="{F88FAE75-DB4D-4C5D-BCB5-D1AD05946582}"/>
                </a:ext>
              </a:extLst>
            </p:cNvPr>
            <p:cNvSpPr/>
            <p:nvPr/>
          </p:nvSpPr>
          <p:spPr>
            <a:xfrm>
              <a:off x="5417997" y="384434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Cube 425">
              <a:extLst>
                <a:ext uri="{FF2B5EF4-FFF2-40B4-BE49-F238E27FC236}">
                  <a16:creationId xmlns:a16="http://schemas.microsoft.com/office/drawing/2014/main" id="{7C27E5CC-1D40-4ADF-BEA6-C839616656DD}"/>
                </a:ext>
              </a:extLst>
            </p:cNvPr>
            <p:cNvSpPr/>
            <p:nvPr/>
          </p:nvSpPr>
          <p:spPr>
            <a:xfrm>
              <a:off x="5620404" y="384434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Cube 426">
              <a:extLst>
                <a:ext uri="{FF2B5EF4-FFF2-40B4-BE49-F238E27FC236}">
                  <a16:creationId xmlns:a16="http://schemas.microsoft.com/office/drawing/2014/main" id="{5026B745-F5BA-4C07-97FA-4F9D2C08C118}"/>
                </a:ext>
              </a:extLst>
            </p:cNvPr>
            <p:cNvSpPr/>
            <p:nvPr/>
          </p:nvSpPr>
          <p:spPr>
            <a:xfrm>
              <a:off x="5823399" y="384434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Cube 427">
              <a:extLst>
                <a:ext uri="{FF2B5EF4-FFF2-40B4-BE49-F238E27FC236}">
                  <a16:creationId xmlns:a16="http://schemas.microsoft.com/office/drawing/2014/main" id="{4C497719-7C78-4FC6-BDEE-B17CB8D1F635}"/>
                </a:ext>
              </a:extLst>
            </p:cNvPr>
            <p:cNvSpPr/>
            <p:nvPr/>
          </p:nvSpPr>
          <p:spPr>
            <a:xfrm>
              <a:off x="6025806" y="3844342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Cube 428">
              <a:extLst>
                <a:ext uri="{FF2B5EF4-FFF2-40B4-BE49-F238E27FC236}">
                  <a16:creationId xmlns:a16="http://schemas.microsoft.com/office/drawing/2014/main" id="{EF7025E8-E77C-4BB1-B50A-4ED9505058DA}"/>
                </a:ext>
              </a:extLst>
            </p:cNvPr>
            <p:cNvSpPr/>
            <p:nvPr/>
          </p:nvSpPr>
          <p:spPr>
            <a:xfrm>
              <a:off x="4607779" y="363955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Cube 429">
              <a:extLst>
                <a:ext uri="{FF2B5EF4-FFF2-40B4-BE49-F238E27FC236}">
                  <a16:creationId xmlns:a16="http://schemas.microsoft.com/office/drawing/2014/main" id="{DCC15055-D05E-4A5E-AC36-1B806C5A6496}"/>
                </a:ext>
              </a:extLst>
            </p:cNvPr>
            <p:cNvSpPr/>
            <p:nvPr/>
          </p:nvSpPr>
          <p:spPr>
            <a:xfrm>
              <a:off x="4810186" y="363955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Cube 430">
              <a:extLst>
                <a:ext uri="{FF2B5EF4-FFF2-40B4-BE49-F238E27FC236}">
                  <a16:creationId xmlns:a16="http://schemas.microsoft.com/office/drawing/2014/main" id="{9A99BB94-D08B-4BCD-A045-11927530D440}"/>
                </a:ext>
              </a:extLst>
            </p:cNvPr>
            <p:cNvSpPr/>
            <p:nvPr/>
          </p:nvSpPr>
          <p:spPr>
            <a:xfrm>
              <a:off x="5013181" y="363955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Cube 431">
              <a:extLst>
                <a:ext uri="{FF2B5EF4-FFF2-40B4-BE49-F238E27FC236}">
                  <a16:creationId xmlns:a16="http://schemas.microsoft.com/office/drawing/2014/main" id="{95ABEEFA-8759-4626-BFCA-06780A38F85B}"/>
                </a:ext>
              </a:extLst>
            </p:cNvPr>
            <p:cNvSpPr/>
            <p:nvPr/>
          </p:nvSpPr>
          <p:spPr>
            <a:xfrm>
              <a:off x="5215588" y="363955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Cube 432">
              <a:extLst>
                <a:ext uri="{FF2B5EF4-FFF2-40B4-BE49-F238E27FC236}">
                  <a16:creationId xmlns:a16="http://schemas.microsoft.com/office/drawing/2014/main" id="{AE760CDA-4AFB-4405-8357-D0160F0CCF63}"/>
                </a:ext>
              </a:extLst>
            </p:cNvPr>
            <p:cNvSpPr/>
            <p:nvPr/>
          </p:nvSpPr>
          <p:spPr>
            <a:xfrm>
              <a:off x="5417997" y="363955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Cube 433">
              <a:extLst>
                <a:ext uri="{FF2B5EF4-FFF2-40B4-BE49-F238E27FC236}">
                  <a16:creationId xmlns:a16="http://schemas.microsoft.com/office/drawing/2014/main" id="{772323A6-4EB6-405F-ADAA-980540297CE2}"/>
                </a:ext>
              </a:extLst>
            </p:cNvPr>
            <p:cNvSpPr/>
            <p:nvPr/>
          </p:nvSpPr>
          <p:spPr>
            <a:xfrm>
              <a:off x="5620404" y="363955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Cube 434">
              <a:extLst>
                <a:ext uri="{FF2B5EF4-FFF2-40B4-BE49-F238E27FC236}">
                  <a16:creationId xmlns:a16="http://schemas.microsoft.com/office/drawing/2014/main" id="{C91DB31A-F0A7-49CA-A046-58391ED7E788}"/>
                </a:ext>
              </a:extLst>
            </p:cNvPr>
            <p:cNvSpPr/>
            <p:nvPr/>
          </p:nvSpPr>
          <p:spPr>
            <a:xfrm>
              <a:off x="5823399" y="363955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Cube 435">
              <a:extLst>
                <a:ext uri="{FF2B5EF4-FFF2-40B4-BE49-F238E27FC236}">
                  <a16:creationId xmlns:a16="http://schemas.microsoft.com/office/drawing/2014/main" id="{202F767B-56A7-43F2-84F3-0770C74AD87E}"/>
                </a:ext>
              </a:extLst>
            </p:cNvPr>
            <p:cNvSpPr/>
            <p:nvPr/>
          </p:nvSpPr>
          <p:spPr>
            <a:xfrm>
              <a:off x="6025806" y="3639554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Cube 436">
              <a:extLst>
                <a:ext uri="{FF2B5EF4-FFF2-40B4-BE49-F238E27FC236}">
                  <a16:creationId xmlns:a16="http://schemas.microsoft.com/office/drawing/2014/main" id="{58D30088-C7D7-4049-9122-E337E7B8A312}"/>
                </a:ext>
              </a:extLst>
            </p:cNvPr>
            <p:cNvSpPr/>
            <p:nvPr/>
          </p:nvSpPr>
          <p:spPr>
            <a:xfrm>
              <a:off x="4607779" y="343476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Cube 437">
              <a:extLst>
                <a:ext uri="{FF2B5EF4-FFF2-40B4-BE49-F238E27FC236}">
                  <a16:creationId xmlns:a16="http://schemas.microsoft.com/office/drawing/2014/main" id="{9BC2F6BC-9DF3-4BE7-964A-2D51CA34A9BC}"/>
                </a:ext>
              </a:extLst>
            </p:cNvPr>
            <p:cNvSpPr/>
            <p:nvPr/>
          </p:nvSpPr>
          <p:spPr>
            <a:xfrm>
              <a:off x="4810186" y="343476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Cube 438">
              <a:extLst>
                <a:ext uri="{FF2B5EF4-FFF2-40B4-BE49-F238E27FC236}">
                  <a16:creationId xmlns:a16="http://schemas.microsoft.com/office/drawing/2014/main" id="{A4F0C829-4B32-4D01-8606-DE7231073F78}"/>
                </a:ext>
              </a:extLst>
            </p:cNvPr>
            <p:cNvSpPr/>
            <p:nvPr/>
          </p:nvSpPr>
          <p:spPr>
            <a:xfrm>
              <a:off x="5013181" y="343476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Cube 439">
              <a:extLst>
                <a:ext uri="{FF2B5EF4-FFF2-40B4-BE49-F238E27FC236}">
                  <a16:creationId xmlns:a16="http://schemas.microsoft.com/office/drawing/2014/main" id="{72BC45B8-2D5A-4C44-A921-0354ADC9AFE9}"/>
                </a:ext>
              </a:extLst>
            </p:cNvPr>
            <p:cNvSpPr/>
            <p:nvPr/>
          </p:nvSpPr>
          <p:spPr>
            <a:xfrm>
              <a:off x="5215588" y="343476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Cube 440">
              <a:extLst>
                <a:ext uri="{FF2B5EF4-FFF2-40B4-BE49-F238E27FC236}">
                  <a16:creationId xmlns:a16="http://schemas.microsoft.com/office/drawing/2014/main" id="{AEF7D69C-A420-448E-ACAF-AB3AA801F819}"/>
                </a:ext>
              </a:extLst>
            </p:cNvPr>
            <p:cNvSpPr/>
            <p:nvPr/>
          </p:nvSpPr>
          <p:spPr>
            <a:xfrm>
              <a:off x="5417997" y="343476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Cube 441">
              <a:extLst>
                <a:ext uri="{FF2B5EF4-FFF2-40B4-BE49-F238E27FC236}">
                  <a16:creationId xmlns:a16="http://schemas.microsoft.com/office/drawing/2014/main" id="{CE07C2C3-3C71-40B7-9610-8A504D08091E}"/>
                </a:ext>
              </a:extLst>
            </p:cNvPr>
            <p:cNvSpPr/>
            <p:nvPr/>
          </p:nvSpPr>
          <p:spPr>
            <a:xfrm>
              <a:off x="5620404" y="343476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Cube 442">
              <a:extLst>
                <a:ext uri="{FF2B5EF4-FFF2-40B4-BE49-F238E27FC236}">
                  <a16:creationId xmlns:a16="http://schemas.microsoft.com/office/drawing/2014/main" id="{266BE572-6AFF-4F8A-B3EB-72B856E6190C}"/>
                </a:ext>
              </a:extLst>
            </p:cNvPr>
            <p:cNvSpPr/>
            <p:nvPr/>
          </p:nvSpPr>
          <p:spPr>
            <a:xfrm>
              <a:off x="5823399" y="343476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Cube 443">
              <a:extLst>
                <a:ext uri="{FF2B5EF4-FFF2-40B4-BE49-F238E27FC236}">
                  <a16:creationId xmlns:a16="http://schemas.microsoft.com/office/drawing/2014/main" id="{50386556-62AB-45AD-9049-9FE5C86FBA1B}"/>
                </a:ext>
              </a:extLst>
            </p:cNvPr>
            <p:cNvSpPr/>
            <p:nvPr/>
          </p:nvSpPr>
          <p:spPr>
            <a:xfrm>
              <a:off x="6025806" y="3434766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Cube 444">
              <a:extLst>
                <a:ext uri="{FF2B5EF4-FFF2-40B4-BE49-F238E27FC236}">
                  <a16:creationId xmlns:a16="http://schemas.microsoft.com/office/drawing/2014/main" id="{F135B1EE-2037-4C0E-BAC4-C5C97DC4F811}"/>
                </a:ext>
              </a:extLst>
            </p:cNvPr>
            <p:cNvSpPr/>
            <p:nvPr/>
          </p:nvSpPr>
          <p:spPr>
            <a:xfrm>
              <a:off x="4607779" y="322997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Cube 445">
              <a:extLst>
                <a:ext uri="{FF2B5EF4-FFF2-40B4-BE49-F238E27FC236}">
                  <a16:creationId xmlns:a16="http://schemas.microsoft.com/office/drawing/2014/main" id="{301D5FBF-9B4C-46C7-A334-AC65CBCD4684}"/>
                </a:ext>
              </a:extLst>
            </p:cNvPr>
            <p:cNvSpPr/>
            <p:nvPr/>
          </p:nvSpPr>
          <p:spPr>
            <a:xfrm>
              <a:off x="4810186" y="322997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Cube 446">
              <a:extLst>
                <a:ext uri="{FF2B5EF4-FFF2-40B4-BE49-F238E27FC236}">
                  <a16:creationId xmlns:a16="http://schemas.microsoft.com/office/drawing/2014/main" id="{F661489F-B6AE-4D59-BF90-B9E3BD0A0F2C}"/>
                </a:ext>
              </a:extLst>
            </p:cNvPr>
            <p:cNvSpPr/>
            <p:nvPr/>
          </p:nvSpPr>
          <p:spPr>
            <a:xfrm>
              <a:off x="5013181" y="322997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Cube 447">
              <a:extLst>
                <a:ext uri="{FF2B5EF4-FFF2-40B4-BE49-F238E27FC236}">
                  <a16:creationId xmlns:a16="http://schemas.microsoft.com/office/drawing/2014/main" id="{961995E0-A7A3-4B12-BC0A-8320CC05F2AC}"/>
                </a:ext>
              </a:extLst>
            </p:cNvPr>
            <p:cNvSpPr/>
            <p:nvPr/>
          </p:nvSpPr>
          <p:spPr>
            <a:xfrm>
              <a:off x="5215588" y="322997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Cube 448">
              <a:extLst>
                <a:ext uri="{FF2B5EF4-FFF2-40B4-BE49-F238E27FC236}">
                  <a16:creationId xmlns:a16="http://schemas.microsoft.com/office/drawing/2014/main" id="{48BDF7F9-749E-42E9-AEAA-AADC88E6C0BA}"/>
                </a:ext>
              </a:extLst>
            </p:cNvPr>
            <p:cNvSpPr/>
            <p:nvPr/>
          </p:nvSpPr>
          <p:spPr>
            <a:xfrm>
              <a:off x="5417997" y="322997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Cube 449">
              <a:extLst>
                <a:ext uri="{FF2B5EF4-FFF2-40B4-BE49-F238E27FC236}">
                  <a16:creationId xmlns:a16="http://schemas.microsoft.com/office/drawing/2014/main" id="{001732E6-1066-4D54-804A-285B0F446596}"/>
                </a:ext>
              </a:extLst>
            </p:cNvPr>
            <p:cNvSpPr/>
            <p:nvPr/>
          </p:nvSpPr>
          <p:spPr>
            <a:xfrm>
              <a:off x="5620404" y="322997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Cube 450">
              <a:extLst>
                <a:ext uri="{FF2B5EF4-FFF2-40B4-BE49-F238E27FC236}">
                  <a16:creationId xmlns:a16="http://schemas.microsoft.com/office/drawing/2014/main" id="{D802D7C9-90CE-4BBC-84DF-3AE0EF234022}"/>
                </a:ext>
              </a:extLst>
            </p:cNvPr>
            <p:cNvSpPr/>
            <p:nvPr/>
          </p:nvSpPr>
          <p:spPr>
            <a:xfrm>
              <a:off x="5823399" y="322997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Cube 451">
              <a:extLst>
                <a:ext uri="{FF2B5EF4-FFF2-40B4-BE49-F238E27FC236}">
                  <a16:creationId xmlns:a16="http://schemas.microsoft.com/office/drawing/2014/main" id="{E4B85198-2209-42AA-BDEC-6560A3F516C2}"/>
                </a:ext>
              </a:extLst>
            </p:cNvPr>
            <p:cNvSpPr/>
            <p:nvPr/>
          </p:nvSpPr>
          <p:spPr>
            <a:xfrm>
              <a:off x="6025806" y="3229978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Cube 452">
              <a:extLst>
                <a:ext uri="{FF2B5EF4-FFF2-40B4-BE49-F238E27FC236}">
                  <a16:creationId xmlns:a16="http://schemas.microsoft.com/office/drawing/2014/main" id="{224E3576-54F9-46C2-A963-D39B90B8B849}"/>
                </a:ext>
              </a:extLst>
            </p:cNvPr>
            <p:cNvSpPr/>
            <p:nvPr/>
          </p:nvSpPr>
          <p:spPr>
            <a:xfrm>
              <a:off x="4539923" y="472783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Cube 453">
              <a:extLst>
                <a:ext uri="{FF2B5EF4-FFF2-40B4-BE49-F238E27FC236}">
                  <a16:creationId xmlns:a16="http://schemas.microsoft.com/office/drawing/2014/main" id="{22668B76-C0F2-4F6E-8FA9-1CF2235DCE6D}"/>
                </a:ext>
              </a:extLst>
            </p:cNvPr>
            <p:cNvSpPr/>
            <p:nvPr/>
          </p:nvSpPr>
          <p:spPr>
            <a:xfrm>
              <a:off x="4742330" y="472783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Cube 454">
              <a:extLst>
                <a:ext uri="{FF2B5EF4-FFF2-40B4-BE49-F238E27FC236}">
                  <a16:creationId xmlns:a16="http://schemas.microsoft.com/office/drawing/2014/main" id="{3CFE0CE4-EAFD-4907-9E0C-A831CF0D9F27}"/>
                </a:ext>
              </a:extLst>
            </p:cNvPr>
            <p:cNvSpPr/>
            <p:nvPr/>
          </p:nvSpPr>
          <p:spPr>
            <a:xfrm>
              <a:off x="4945325" y="472783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Cube 455">
              <a:extLst>
                <a:ext uri="{FF2B5EF4-FFF2-40B4-BE49-F238E27FC236}">
                  <a16:creationId xmlns:a16="http://schemas.microsoft.com/office/drawing/2014/main" id="{20B5E7E3-EB1E-478A-BAD7-E10BE7434830}"/>
                </a:ext>
              </a:extLst>
            </p:cNvPr>
            <p:cNvSpPr/>
            <p:nvPr/>
          </p:nvSpPr>
          <p:spPr>
            <a:xfrm>
              <a:off x="5147732" y="472783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Cube 456">
              <a:extLst>
                <a:ext uri="{FF2B5EF4-FFF2-40B4-BE49-F238E27FC236}">
                  <a16:creationId xmlns:a16="http://schemas.microsoft.com/office/drawing/2014/main" id="{646180ED-2FCE-4949-B7E6-8B7E03DF29C6}"/>
                </a:ext>
              </a:extLst>
            </p:cNvPr>
            <p:cNvSpPr/>
            <p:nvPr/>
          </p:nvSpPr>
          <p:spPr>
            <a:xfrm>
              <a:off x="5350141" y="472783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Cube 457">
              <a:extLst>
                <a:ext uri="{FF2B5EF4-FFF2-40B4-BE49-F238E27FC236}">
                  <a16:creationId xmlns:a16="http://schemas.microsoft.com/office/drawing/2014/main" id="{BF82CA90-ECBB-44C3-9707-5D0780EB04A9}"/>
                </a:ext>
              </a:extLst>
            </p:cNvPr>
            <p:cNvSpPr/>
            <p:nvPr/>
          </p:nvSpPr>
          <p:spPr>
            <a:xfrm>
              <a:off x="5552548" y="472783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Cube 458">
              <a:extLst>
                <a:ext uri="{FF2B5EF4-FFF2-40B4-BE49-F238E27FC236}">
                  <a16:creationId xmlns:a16="http://schemas.microsoft.com/office/drawing/2014/main" id="{BDED4CE5-2061-4036-9C8D-F87333CAA9A2}"/>
                </a:ext>
              </a:extLst>
            </p:cNvPr>
            <p:cNvSpPr/>
            <p:nvPr/>
          </p:nvSpPr>
          <p:spPr>
            <a:xfrm>
              <a:off x="5755543" y="472783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Cube 459">
              <a:extLst>
                <a:ext uri="{FF2B5EF4-FFF2-40B4-BE49-F238E27FC236}">
                  <a16:creationId xmlns:a16="http://schemas.microsoft.com/office/drawing/2014/main" id="{6B4C8FFC-DF3E-404F-9837-D802D5CE0F7F}"/>
                </a:ext>
              </a:extLst>
            </p:cNvPr>
            <p:cNvSpPr/>
            <p:nvPr/>
          </p:nvSpPr>
          <p:spPr>
            <a:xfrm>
              <a:off x="5957950" y="4727839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Cube 460">
              <a:extLst>
                <a:ext uri="{FF2B5EF4-FFF2-40B4-BE49-F238E27FC236}">
                  <a16:creationId xmlns:a16="http://schemas.microsoft.com/office/drawing/2014/main" id="{9D3F6C74-9BA8-4DDA-BAA6-D2BD7413CDF1}"/>
                </a:ext>
              </a:extLst>
            </p:cNvPr>
            <p:cNvSpPr/>
            <p:nvPr/>
          </p:nvSpPr>
          <p:spPr>
            <a:xfrm>
              <a:off x="4539923" y="452305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Cube 461">
              <a:extLst>
                <a:ext uri="{FF2B5EF4-FFF2-40B4-BE49-F238E27FC236}">
                  <a16:creationId xmlns:a16="http://schemas.microsoft.com/office/drawing/2014/main" id="{59997891-ABA8-40B9-B6BB-657D27703457}"/>
                </a:ext>
              </a:extLst>
            </p:cNvPr>
            <p:cNvSpPr/>
            <p:nvPr/>
          </p:nvSpPr>
          <p:spPr>
            <a:xfrm>
              <a:off x="4742330" y="452305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Cube 462">
              <a:extLst>
                <a:ext uri="{FF2B5EF4-FFF2-40B4-BE49-F238E27FC236}">
                  <a16:creationId xmlns:a16="http://schemas.microsoft.com/office/drawing/2014/main" id="{772DA65C-1CCC-41EA-A08B-41DC231651B1}"/>
                </a:ext>
              </a:extLst>
            </p:cNvPr>
            <p:cNvSpPr/>
            <p:nvPr/>
          </p:nvSpPr>
          <p:spPr>
            <a:xfrm>
              <a:off x="4945325" y="452305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Cube 463">
              <a:extLst>
                <a:ext uri="{FF2B5EF4-FFF2-40B4-BE49-F238E27FC236}">
                  <a16:creationId xmlns:a16="http://schemas.microsoft.com/office/drawing/2014/main" id="{7DAFF90D-E1A7-4802-B91E-0D9AD5725C21}"/>
                </a:ext>
              </a:extLst>
            </p:cNvPr>
            <p:cNvSpPr/>
            <p:nvPr/>
          </p:nvSpPr>
          <p:spPr>
            <a:xfrm>
              <a:off x="5147732" y="452305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Cube 464">
              <a:extLst>
                <a:ext uri="{FF2B5EF4-FFF2-40B4-BE49-F238E27FC236}">
                  <a16:creationId xmlns:a16="http://schemas.microsoft.com/office/drawing/2014/main" id="{C438143F-77BA-48F1-BA91-F831B05C86EC}"/>
                </a:ext>
              </a:extLst>
            </p:cNvPr>
            <p:cNvSpPr/>
            <p:nvPr/>
          </p:nvSpPr>
          <p:spPr>
            <a:xfrm>
              <a:off x="5350141" y="452305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Cube 465">
              <a:extLst>
                <a:ext uri="{FF2B5EF4-FFF2-40B4-BE49-F238E27FC236}">
                  <a16:creationId xmlns:a16="http://schemas.microsoft.com/office/drawing/2014/main" id="{B01D6BA7-21B2-4311-B073-8F4D7E75B299}"/>
                </a:ext>
              </a:extLst>
            </p:cNvPr>
            <p:cNvSpPr/>
            <p:nvPr/>
          </p:nvSpPr>
          <p:spPr>
            <a:xfrm>
              <a:off x="5552548" y="452305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Cube 466">
              <a:extLst>
                <a:ext uri="{FF2B5EF4-FFF2-40B4-BE49-F238E27FC236}">
                  <a16:creationId xmlns:a16="http://schemas.microsoft.com/office/drawing/2014/main" id="{C279DADC-A9FD-4812-8586-90DC05312086}"/>
                </a:ext>
              </a:extLst>
            </p:cNvPr>
            <p:cNvSpPr/>
            <p:nvPr/>
          </p:nvSpPr>
          <p:spPr>
            <a:xfrm>
              <a:off x="5755543" y="4523051"/>
              <a:ext cx="272642" cy="272642"/>
            </a:xfrm>
            <a:prstGeom prst="cub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Cube 467">
              <a:extLst>
                <a:ext uri="{FF2B5EF4-FFF2-40B4-BE49-F238E27FC236}">
                  <a16:creationId xmlns:a16="http://schemas.microsoft.com/office/drawing/2014/main" id="{9ACF32D4-13DD-4B43-9B80-DA74ED22E767}"/>
                </a:ext>
              </a:extLst>
            </p:cNvPr>
            <p:cNvSpPr/>
            <p:nvPr/>
          </p:nvSpPr>
          <p:spPr>
            <a:xfrm>
              <a:off x="5957950" y="452305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Cube 468">
              <a:extLst>
                <a:ext uri="{FF2B5EF4-FFF2-40B4-BE49-F238E27FC236}">
                  <a16:creationId xmlns:a16="http://schemas.microsoft.com/office/drawing/2014/main" id="{3B1BE480-D7FD-481A-8672-C5E16F79E2D8}"/>
                </a:ext>
              </a:extLst>
            </p:cNvPr>
            <p:cNvSpPr/>
            <p:nvPr/>
          </p:nvSpPr>
          <p:spPr>
            <a:xfrm>
              <a:off x="4539923" y="431826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Cube 469">
              <a:extLst>
                <a:ext uri="{FF2B5EF4-FFF2-40B4-BE49-F238E27FC236}">
                  <a16:creationId xmlns:a16="http://schemas.microsoft.com/office/drawing/2014/main" id="{00471A66-1EBF-4CBC-85D3-612C1393D194}"/>
                </a:ext>
              </a:extLst>
            </p:cNvPr>
            <p:cNvSpPr/>
            <p:nvPr/>
          </p:nvSpPr>
          <p:spPr>
            <a:xfrm>
              <a:off x="4742330" y="431826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Cube 470">
              <a:extLst>
                <a:ext uri="{FF2B5EF4-FFF2-40B4-BE49-F238E27FC236}">
                  <a16:creationId xmlns:a16="http://schemas.microsoft.com/office/drawing/2014/main" id="{600695E7-AD38-44A4-A817-E6C5AAF97042}"/>
                </a:ext>
              </a:extLst>
            </p:cNvPr>
            <p:cNvSpPr/>
            <p:nvPr/>
          </p:nvSpPr>
          <p:spPr>
            <a:xfrm>
              <a:off x="4945325" y="4318263"/>
              <a:ext cx="272642" cy="272642"/>
            </a:xfrm>
            <a:prstGeom prst="cub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Cube 471">
              <a:extLst>
                <a:ext uri="{FF2B5EF4-FFF2-40B4-BE49-F238E27FC236}">
                  <a16:creationId xmlns:a16="http://schemas.microsoft.com/office/drawing/2014/main" id="{6BA66107-F983-4052-AA41-23515A242325}"/>
                </a:ext>
              </a:extLst>
            </p:cNvPr>
            <p:cNvSpPr/>
            <p:nvPr/>
          </p:nvSpPr>
          <p:spPr>
            <a:xfrm>
              <a:off x="5147732" y="431826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Cube 472">
              <a:extLst>
                <a:ext uri="{FF2B5EF4-FFF2-40B4-BE49-F238E27FC236}">
                  <a16:creationId xmlns:a16="http://schemas.microsoft.com/office/drawing/2014/main" id="{093E2126-43D0-4608-BBF4-0C56A4FC0CCF}"/>
                </a:ext>
              </a:extLst>
            </p:cNvPr>
            <p:cNvSpPr/>
            <p:nvPr/>
          </p:nvSpPr>
          <p:spPr>
            <a:xfrm>
              <a:off x="5350141" y="431826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Cube 473">
              <a:extLst>
                <a:ext uri="{FF2B5EF4-FFF2-40B4-BE49-F238E27FC236}">
                  <a16:creationId xmlns:a16="http://schemas.microsoft.com/office/drawing/2014/main" id="{D467206A-84A2-47CF-BA97-1EDA70BB0FD1}"/>
                </a:ext>
              </a:extLst>
            </p:cNvPr>
            <p:cNvSpPr/>
            <p:nvPr/>
          </p:nvSpPr>
          <p:spPr>
            <a:xfrm>
              <a:off x="5552548" y="431826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Cube 474">
              <a:extLst>
                <a:ext uri="{FF2B5EF4-FFF2-40B4-BE49-F238E27FC236}">
                  <a16:creationId xmlns:a16="http://schemas.microsoft.com/office/drawing/2014/main" id="{504B3F83-84B4-4D7F-B837-0F0D9AEA069D}"/>
                </a:ext>
              </a:extLst>
            </p:cNvPr>
            <p:cNvSpPr/>
            <p:nvPr/>
          </p:nvSpPr>
          <p:spPr>
            <a:xfrm>
              <a:off x="5755543" y="431826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Cube 475">
              <a:extLst>
                <a:ext uri="{FF2B5EF4-FFF2-40B4-BE49-F238E27FC236}">
                  <a16:creationId xmlns:a16="http://schemas.microsoft.com/office/drawing/2014/main" id="{3EABA2F4-D015-4DF9-B297-6E528CAC247D}"/>
                </a:ext>
              </a:extLst>
            </p:cNvPr>
            <p:cNvSpPr/>
            <p:nvPr/>
          </p:nvSpPr>
          <p:spPr>
            <a:xfrm>
              <a:off x="5957950" y="431826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Cube 476">
              <a:extLst>
                <a:ext uri="{FF2B5EF4-FFF2-40B4-BE49-F238E27FC236}">
                  <a16:creationId xmlns:a16="http://schemas.microsoft.com/office/drawing/2014/main" id="{B290C40F-D970-46B1-8721-1BCE95FE6402}"/>
                </a:ext>
              </a:extLst>
            </p:cNvPr>
            <p:cNvSpPr/>
            <p:nvPr/>
          </p:nvSpPr>
          <p:spPr>
            <a:xfrm>
              <a:off x="4539923" y="411347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Cube 477">
              <a:extLst>
                <a:ext uri="{FF2B5EF4-FFF2-40B4-BE49-F238E27FC236}">
                  <a16:creationId xmlns:a16="http://schemas.microsoft.com/office/drawing/2014/main" id="{9C396B01-4BCE-4417-BA5C-E0A6B06DA430}"/>
                </a:ext>
              </a:extLst>
            </p:cNvPr>
            <p:cNvSpPr/>
            <p:nvPr/>
          </p:nvSpPr>
          <p:spPr>
            <a:xfrm>
              <a:off x="4742330" y="411347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Cube 478">
              <a:extLst>
                <a:ext uri="{FF2B5EF4-FFF2-40B4-BE49-F238E27FC236}">
                  <a16:creationId xmlns:a16="http://schemas.microsoft.com/office/drawing/2014/main" id="{1C3D819F-CA44-4264-826F-B7AF7A2FE9C2}"/>
                </a:ext>
              </a:extLst>
            </p:cNvPr>
            <p:cNvSpPr/>
            <p:nvPr/>
          </p:nvSpPr>
          <p:spPr>
            <a:xfrm>
              <a:off x="4945325" y="411347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Cube 479">
              <a:extLst>
                <a:ext uri="{FF2B5EF4-FFF2-40B4-BE49-F238E27FC236}">
                  <a16:creationId xmlns:a16="http://schemas.microsoft.com/office/drawing/2014/main" id="{7D9AC0D7-5A51-4520-B8F6-79F3EF270D8A}"/>
                </a:ext>
              </a:extLst>
            </p:cNvPr>
            <p:cNvSpPr/>
            <p:nvPr/>
          </p:nvSpPr>
          <p:spPr>
            <a:xfrm>
              <a:off x="5147732" y="411347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Cube 480">
              <a:extLst>
                <a:ext uri="{FF2B5EF4-FFF2-40B4-BE49-F238E27FC236}">
                  <a16:creationId xmlns:a16="http://schemas.microsoft.com/office/drawing/2014/main" id="{BC2E4205-C405-4D60-BD47-C7116DCACF1F}"/>
                </a:ext>
              </a:extLst>
            </p:cNvPr>
            <p:cNvSpPr/>
            <p:nvPr/>
          </p:nvSpPr>
          <p:spPr>
            <a:xfrm>
              <a:off x="5350141" y="411347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Cube 481">
              <a:extLst>
                <a:ext uri="{FF2B5EF4-FFF2-40B4-BE49-F238E27FC236}">
                  <a16:creationId xmlns:a16="http://schemas.microsoft.com/office/drawing/2014/main" id="{886BA5AD-1854-4E89-BDEF-B714AE0D2846}"/>
                </a:ext>
              </a:extLst>
            </p:cNvPr>
            <p:cNvSpPr/>
            <p:nvPr/>
          </p:nvSpPr>
          <p:spPr>
            <a:xfrm>
              <a:off x="5552548" y="411347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Cube 482">
              <a:extLst>
                <a:ext uri="{FF2B5EF4-FFF2-40B4-BE49-F238E27FC236}">
                  <a16:creationId xmlns:a16="http://schemas.microsoft.com/office/drawing/2014/main" id="{5BFB53BF-3B35-4989-B032-93DB3B26AED0}"/>
                </a:ext>
              </a:extLst>
            </p:cNvPr>
            <p:cNvSpPr/>
            <p:nvPr/>
          </p:nvSpPr>
          <p:spPr>
            <a:xfrm>
              <a:off x="5755543" y="411347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Cube 483">
              <a:extLst>
                <a:ext uri="{FF2B5EF4-FFF2-40B4-BE49-F238E27FC236}">
                  <a16:creationId xmlns:a16="http://schemas.microsoft.com/office/drawing/2014/main" id="{785BD4A5-D51B-4BA9-9222-8B9457BCD8CA}"/>
                </a:ext>
              </a:extLst>
            </p:cNvPr>
            <p:cNvSpPr/>
            <p:nvPr/>
          </p:nvSpPr>
          <p:spPr>
            <a:xfrm>
              <a:off x="5957950" y="411347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Cube 484">
              <a:extLst>
                <a:ext uri="{FF2B5EF4-FFF2-40B4-BE49-F238E27FC236}">
                  <a16:creationId xmlns:a16="http://schemas.microsoft.com/office/drawing/2014/main" id="{146B0779-6851-41B8-9D2B-EE09B8339E1A}"/>
                </a:ext>
              </a:extLst>
            </p:cNvPr>
            <p:cNvSpPr/>
            <p:nvPr/>
          </p:nvSpPr>
          <p:spPr>
            <a:xfrm>
              <a:off x="4539923" y="390920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Cube 485">
              <a:extLst>
                <a:ext uri="{FF2B5EF4-FFF2-40B4-BE49-F238E27FC236}">
                  <a16:creationId xmlns:a16="http://schemas.microsoft.com/office/drawing/2014/main" id="{74441B0D-A506-4884-A3F7-347116C418FE}"/>
                </a:ext>
              </a:extLst>
            </p:cNvPr>
            <p:cNvSpPr/>
            <p:nvPr/>
          </p:nvSpPr>
          <p:spPr>
            <a:xfrm>
              <a:off x="4742330" y="390920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Cube 486">
              <a:extLst>
                <a:ext uri="{FF2B5EF4-FFF2-40B4-BE49-F238E27FC236}">
                  <a16:creationId xmlns:a16="http://schemas.microsoft.com/office/drawing/2014/main" id="{C2781A82-A1F5-498A-A4AE-0470F9057EBC}"/>
                </a:ext>
              </a:extLst>
            </p:cNvPr>
            <p:cNvSpPr/>
            <p:nvPr/>
          </p:nvSpPr>
          <p:spPr>
            <a:xfrm>
              <a:off x="4945325" y="390920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Cube 487">
              <a:extLst>
                <a:ext uri="{FF2B5EF4-FFF2-40B4-BE49-F238E27FC236}">
                  <a16:creationId xmlns:a16="http://schemas.microsoft.com/office/drawing/2014/main" id="{99554F25-CD29-4128-9EB1-2495F822EBCC}"/>
                </a:ext>
              </a:extLst>
            </p:cNvPr>
            <p:cNvSpPr/>
            <p:nvPr/>
          </p:nvSpPr>
          <p:spPr>
            <a:xfrm>
              <a:off x="5147732" y="390920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Cube 488">
              <a:extLst>
                <a:ext uri="{FF2B5EF4-FFF2-40B4-BE49-F238E27FC236}">
                  <a16:creationId xmlns:a16="http://schemas.microsoft.com/office/drawing/2014/main" id="{220915A1-06E0-4DC4-9B58-2383755DDE7B}"/>
                </a:ext>
              </a:extLst>
            </p:cNvPr>
            <p:cNvSpPr/>
            <p:nvPr/>
          </p:nvSpPr>
          <p:spPr>
            <a:xfrm>
              <a:off x="5350141" y="390920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0" name="Cube 489">
              <a:extLst>
                <a:ext uri="{FF2B5EF4-FFF2-40B4-BE49-F238E27FC236}">
                  <a16:creationId xmlns:a16="http://schemas.microsoft.com/office/drawing/2014/main" id="{7C7C117C-8E33-4396-95AC-13EAF7659FA1}"/>
                </a:ext>
              </a:extLst>
            </p:cNvPr>
            <p:cNvSpPr/>
            <p:nvPr/>
          </p:nvSpPr>
          <p:spPr>
            <a:xfrm>
              <a:off x="5552548" y="390920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1" name="Cube 490">
              <a:extLst>
                <a:ext uri="{FF2B5EF4-FFF2-40B4-BE49-F238E27FC236}">
                  <a16:creationId xmlns:a16="http://schemas.microsoft.com/office/drawing/2014/main" id="{814005EB-BCD4-4ACA-AD99-2F052057C8CF}"/>
                </a:ext>
              </a:extLst>
            </p:cNvPr>
            <p:cNvSpPr/>
            <p:nvPr/>
          </p:nvSpPr>
          <p:spPr>
            <a:xfrm>
              <a:off x="5755543" y="390920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Cube 491">
              <a:extLst>
                <a:ext uri="{FF2B5EF4-FFF2-40B4-BE49-F238E27FC236}">
                  <a16:creationId xmlns:a16="http://schemas.microsoft.com/office/drawing/2014/main" id="{61B9126C-B9BD-4E95-94B8-6212B88ACA2C}"/>
                </a:ext>
              </a:extLst>
            </p:cNvPr>
            <p:cNvSpPr/>
            <p:nvPr/>
          </p:nvSpPr>
          <p:spPr>
            <a:xfrm>
              <a:off x="5957950" y="3909201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Cube 492">
              <a:extLst>
                <a:ext uri="{FF2B5EF4-FFF2-40B4-BE49-F238E27FC236}">
                  <a16:creationId xmlns:a16="http://schemas.microsoft.com/office/drawing/2014/main" id="{4A0A87D3-B80B-470A-AE5C-1BDE62888D4A}"/>
                </a:ext>
              </a:extLst>
            </p:cNvPr>
            <p:cNvSpPr/>
            <p:nvPr/>
          </p:nvSpPr>
          <p:spPr>
            <a:xfrm>
              <a:off x="4539923" y="370441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Cube 493">
              <a:extLst>
                <a:ext uri="{FF2B5EF4-FFF2-40B4-BE49-F238E27FC236}">
                  <a16:creationId xmlns:a16="http://schemas.microsoft.com/office/drawing/2014/main" id="{82B7EDE2-8C9B-4889-B4E6-05644726B1F9}"/>
                </a:ext>
              </a:extLst>
            </p:cNvPr>
            <p:cNvSpPr/>
            <p:nvPr/>
          </p:nvSpPr>
          <p:spPr>
            <a:xfrm>
              <a:off x="4742330" y="370441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Cube 494">
              <a:extLst>
                <a:ext uri="{FF2B5EF4-FFF2-40B4-BE49-F238E27FC236}">
                  <a16:creationId xmlns:a16="http://schemas.microsoft.com/office/drawing/2014/main" id="{4B799325-9FE4-446E-BB3A-700521BC0DDB}"/>
                </a:ext>
              </a:extLst>
            </p:cNvPr>
            <p:cNvSpPr/>
            <p:nvPr/>
          </p:nvSpPr>
          <p:spPr>
            <a:xfrm>
              <a:off x="4945325" y="370441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Cube 495">
              <a:extLst>
                <a:ext uri="{FF2B5EF4-FFF2-40B4-BE49-F238E27FC236}">
                  <a16:creationId xmlns:a16="http://schemas.microsoft.com/office/drawing/2014/main" id="{9ED0854B-9C4C-41FF-8BF2-0AE37629E42D}"/>
                </a:ext>
              </a:extLst>
            </p:cNvPr>
            <p:cNvSpPr/>
            <p:nvPr/>
          </p:nvSpPr>
          <p:spPr>
            <a:xfrm>
              <a:off x="5147732" y="370441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Cube 496">
              <a:extLst>
                <a:ext uri="{FF2B5EF4-FFF2-40B4-BE49-F238E27FC236}">
                  <a16:creationId xmlns:a16="http://schemas.microsoft.com/office/drawing/2014/main" id="{E97820A6-1FDC-4E35-9218-0E191E31A3CE}"/>
                </a:ext>
              </a:extLst>
            </p:cNvPr>
            <p:cNvSpPr/>
            <p:nvPr/>
          </p:nvSpPr>
          <p:spPr>
            <a:xfrm>
              <a:off x="5350141" y="3704413"/>
              <a:ext cx="272642" cy="272642"/>
            </a:xfrm>
            <a:prstGeom prst="cub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Cube 497">
              <a:extLst>
                <a:ext uri="{FF2B5EF4-FFF2-40B4-BE49-F238E27FC236}">
                  <a16:creationId xmlns:a16="http://schemas.microsoft.com/office/drawing/2014/main" id="{04B896F6-DBE6-439C-B838-3E84A5090888}"/>
                </a:ext>
              </a:extLst>
            </p:cNvPr>
            <p:cNvSpPr/>
            <p:nvPr/>
          </p:nvSpPr>
          <p:spPr>
            <a:xfrm>
              <a:off x="5552548" y="370441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Cube 498">
              <a:extLst>
                <a:ext uri="{FF2B5EF4-FFF2-40B4-BE49-F238E27FC236}">
                  <a16:creationId xmlns:a16="http://schemas.microsoft.com/office/drawing/2014/main" id="{1D24A82D-9A11-4E5C-AB9B-251EAE2D9635}"/>
                </a:ext>
              </a:extLst>
            </p:cNvPr>
            <p:cNvSpPr/>
            <p:nvPr/>
          </p:nvSpPr>
          <p:spPr>
            <a:xfrm>
              <a:off x="5755543" y="370441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Cube 499">
              <a:extLst>
                <a:ext uri="{FF2B5EF4-FFF2-40B4-BE49-F238E27FC236}">
                  <a16:creationId xmlns:a16="http://schemas.microsoft.com/office/drawing/2014/main" id="{FF0156DB-D3C7-46A0-AF9D-B6A53F8E8C47}"/>
                </a:ext>
              </a:extLst>
            </p:cNvPr>
            <p:cNvSpPr/>
            <p:nvPr/>
          </p:nvSpPr>
          <p:spPr>
            <a:xfrm>
              <a:off x="5957950" y="3704413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Cube 500">
              <a:extLst>
                <a:ext uri="{FF2B5EF4-FFF2-40B4-BE49-F238E27FC236}">
                  <a16:creationId xmlns:a16="http://schemas.microsoft.com/office/drawing/2014/main" id="{F18B6A2E-7EB5-4D46-8E67-C9976C9CDFA7}"/>
                </a:ext>
              </a:extLst>
            </p:cNvPr>
            <p:cNvSpPr/>
            <p:nvPr/>
          </p:nvSpPr>
          <p:spPr>
            <a:xfrm>
              <a:off x="4539923" y="349962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Cube 501">
              <a:extLst>
                <a:ext uri="{FF2B5EF4-FFF2-40B4-BE49-F238E27FC236}">
                  <a16:creationId xmlns:a16="http://schemas.microsoft.com/office/drawing/2014/main" id="{8B653B25-C3E6-4622-B604-232849D99EE6}"/>
                </a:ext>
              </a:extLst>
            </p:cNvPr>
            <p:cNvSpPr/>
            <p:nvPr/>
          </p:nvSpPr>
          <p:spPr>
            <a:xfrm>
              <a:off x="4742330" y="349962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Cube 502">
              <a:extLst>
                <a:ext uri="{FF2B5EF4-FFF2-40B4-BE49-F238E27FC236}">
                  <a16:creationId xmlns:a16="http://schemas.microsoft.com/office/drawing/2014/main" id="{59EEB42F-4F7C-4043-9B8E-BCCEFD97FE3A}"/>
                </a:ext>
              </a:extLst>
            </p:cNvPr>
            <p:cNvSpPr/>
            <p:nvPr/>
          </p:nvSpPr>
          <p:spPr>
            <a:xfrm>
              <a:off x="4945325" y="349962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Cube 503">
              <a:extLst>
                <a:ext uri="{FF2B5EF4-FFF2-40B4-BE49-F238E27FC236}">
                  <a16:creationId xmlns:a16="http://schemas.microsoft.com/office/drawing/2014/main" id="{4C74EBEA-84D2-43B4-839F-A482A56DF3E0}"/>
                </a:ext>
              </a:extLst>
            </p:cNvPr>
            <p:cNvSpPr/>
            <p:nvPr/>
          </p:nvSpPr>
          <p:spPr>
            <a:xfrm>
              <a:off x="5147732" y="349962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Cube 504">
              <a:extLst>
                <a:ext uri="{FF2B5EF4-FFF2-40B4-BE49-F238E27FC236}">
                  <a16:creationId xmlns:a16="http://schemas.microsoft.com/office/drawing/2014/main" id="{B27FB962-868D-4441-97C3-5C29EFBB9790}"/>
                </a:ext>
              </a:extLst>
            </p:cNvPr>
            <p:cNvSpPr/>
            <p:nvPr/>
          </p:nvSpPr>
          <p:spPr>
            <a:xfrm>
              <a:off x="5350141" y="349962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Cube 505">
              <a:extLst>
                <a:ext uri="{FF2B5EF4-FFF2-40B4-BE49-F238E27FC236}">
                  <a16:creationId xmlns:a16="http://schemas.microsoft.com/office/drawing/2014/main" id="{4100562F-5FEA-42D9-8DE2-2F6417CFB5F3}"/>
                </a:ext>
              </a:extLst>
            </p:cNvPr>
            <p:cNvSpPr/>
            <p:nvPr/>
          </p:nvSpPr>
          <p:spPr>
            <a:xfrm>
              <a:off x="5552548" y="349962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Cube 506">
              <a:extLst>
                <a:ext uri="{FF2B5EF4-FFF2-40B4-BE49-F238E27FC236}">
                  <a16:creationId xmlns:a16="http://schemas.microsoft.com/office/drawing/2014/main" id="{74BFF983-48E9-45F1-ACE7-C20B1961DCB8}"/>
                </a:ext>
              </a:extLst>
            </p:cNvPr>
            <p:cNvSpPr/>
            <p:nvPr/>
          </p:nvSpPr>
          <p:spPr>
            <a:xfrm>
              <a:off x="5755543" y="349962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Cube 507">
              <a:extLst>
                <a:ext uri="{FF2B5EF4-FFF2-40B4-BE49-F238E27FC236}">
                  <a16:creationId xmlns:a16="http://schemas.microsoft.com/office/drawing/2014/main" id="{991CE95B-7C11-41B2-B91C-7A1E5D8F60CC}"/>
                </a:ext>
              </a:extLst>
            </p:cNvPr>
            <p:cNvSpPr/>
            <p:nvPr/>
          </p:nvSpPr>
          <p:spPr>
            <a:xfrm>
              <a:off x="5957950" y="3499625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Cube 508">
              <a:extLst>
                <a:ext uri="{FF2B5EF4-FFF2-40B4-BE49-F238E27FC236}">
                  <a16:creationId xmlns:a16="http://schemas.microsoft.com/office/drawing/2014/main" id="{4ABA748E-43AB-46D5-8008-E4A29C38C3D5}"/>
                </a:ext>
              </a:extLst>
            </p:cNvPr>
            <p:cNvSpPr/>
            <p:nvPr/>
          </p:nvSpPr>
          <p:spPr>
            <a:xfrm>
              <a:off x="4539923" y="329483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Cube 509">
              <a:extLst>
                <a:ext uri="{FF2B5EF4-FFF2-40B4-BE49-F238E27FC236}">
                  <a16:creationId xmlns:a16="http://schemas.microsoft.com/office/drawing/2014/main" id="{54530657-E754-43F9-88D1-B2152EFA9BC8}"/>
                </a:ext>
              </a:extLst>
            </p:cNvPr>
            <p:cNvSpPr/>
            <p:nvPr/>
          </p:nvSpPr>
          <p:spPr>
            <a:xfrm>
              <a:off x="4742330" y="329483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Cube 510">
              <a:extLst>
                <a:ext uri="{FF2B5EF4-FFF2-40B4-BE49-F238E27FC236}">
                  <a16:creationId xmlns:a16="http://schemas.microsoft.com/office/drawing/2014/main" id="{AC46B57D-375F-4EB0-B0D1-27B64D796F85}"/>
                </a:ext>
              </a:extLst>
            </p:cNvPr>
            <p:cNvSpPr/>
            <p:nvPr/>
          </p:nvSpPr>
          <p:spPr>
            <a:xfrm>
              <a:off x="4945325" y="329483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Cube 511">
              <a:extLst>
                <a:ext uri="{FF2B5EF4-FFF2-40B4-BE49-F238E27FC236}">
                  <a16:creationId xmlns:a16="http://schemas.microsoft.com/office/drawing/2014/main" id="{0B8A157A-62EA-4602-9B74-6A8C94F9BEB5}"/>
                </a:ext>
              </a:extLst>
            </p:cNvPr>
            <p:cNvSpPr/>
            <p:nvPr/>
          </p:nvSpPr>
          <p:spPr>
            <a:xfrm>
              <a:off x="5147732" y="329483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Cube 512">
              <a:extLst>
                <a:ext uri="{FF2B5EF4-FFF2-40B4-BE49-F238E27FC236}">
                  <a16:creationId xmlns:a16="http://schemas.microsoft.com/office/drawing/2014/main" id="{A24A0D12-65F8-464B-AB82-B7B0E8C928C9}"/>
                </a:ext>
              </a:extLst>
            </p:cNvPr>
            <p:cNvSpPr/>
            <p:nvPr/>
          </p:nvSpPr>
          <p:spPr>
            <a:xfrm>
              <a:off x="5350141" y="329483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Cube 513">
              <a:extLst>
                <a:ext uri="{FF2B5EF4-FFF2-40B4-BE49-F238E27FC236}">
                  <a16:creationId xmlns:a16="http://schemas.microsoft.com/office/drawing/2014/main" id="{C486FC71-771E-4B11-B872-21DB9C6C5033}"/>
                </a:ext>
              </a:extLst>
            </p:cNvPr>
            <p:cNvSpPr/>
            <p:nvPr/>
          </p:nvSpPr>
          <p:spPr>
            <a:xfrm>
              <a:off x="5552548" y="329483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Cube 514">
              <a:extLst>
                <a:ext uri="{FF2B5EF4-FFF2-40B4-BE49-F238E27FC236}">
                  <a16:creationId xmlns:a16="http://schemas.microsoft.com/office/drawing/2014/main" id="{FED9BB8D-A8A4-43A8-A9F3-9DC622F226BA}"/>
                </a:ext>
              </a:extLst>
            </p:cNvPr>
            <p:cNvSpPr/>
            <p:nvPr/>
          </p:nvSpPr>
          <p:spPr>
            <a:xfrm>
              <a:off x="5755543" y="329483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Cube 515">
              <a:extLst>
                <a:ext uri="{FF2B5EF4-FFF2-40B4-BE49-F238E27FC236}">
                  <a16:creationId xmlns:a16="http://schemas.microsoft.com/office/drawing/2014/main" id="{693942A3-F0A2-4077-A74C-67692B9EF39D}"/>
                </a:ext>
              </a:extLst>
            </p:cNvPr>
            <p:cNvSpPr/>
            <p:nvPr/>
          </p:nvSpPr>
          <p:spPr>
            <a:xfrm>
              <a:off x="5957950" y="3294837"/>
              <a:ext cx="272642" cy="27264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4612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4CCA9-0BFD-4F95-8ACA-26C9BD44F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Matrix: Memory saving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BAB16-660B-40D8-A563-C6EC36898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7661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Voxel: A 3D matrix where points are represented by values in the matrix</a:t>
            </a:r>
          </a:p>
          <a:p>
            <a:r>
              <a:rPr lang="en-US" dirty="0"/>
              <a:t>Can simply be represented as a Sparse Matrix in </a:t>
            </a:r>
            <a:r>
              <a:rPr lang="en-US" dirty="0" err="1"/>
              <a:t>COOrdinate</a:t>
            </a:r>
            <a:r>
              <a:rPr lang="en-US" dirty="0"/>
              <a:t> format</a:t>
            </a:r>
          </a:p>
          <a:p>
            <a:r>
              <a:rPr lang="en-US" dirty="0"/>
              <a:t>Use </a:t>
            </a:r>
            <a:r>
              <a:rPr lang="en-US" dirty="0" err="1"/>
              <a:t>toDense</a:t>
            </a:r>
            <a:r>
              <a:rPr lang="en-US" dirty="0"/>
              <a:t>() function to retrieve the voxel</a:t>
            </a:r>
          </a:p>
          <a:p>
            <a:r>
              <a:rPr lang="en-US" dirty="0"/>
              <a:t>Process the data to higher dimensions before one-shot densifying</a:t>
            </a:r>
          </a:p>
          <a:p>
            <a:pPr lvl="1"/>
            <a:r>
              <a:rPr lang="en-US" dirty="0"/>
              <a:t>3D Voxel: (21, 21, 21)</a:t>
            </a:r>
          </a:p>
          <a:p>
            <a:pPr lvl="1"/>
            <a:r>
              <a:rPr lang="en-US" dirty="0"/>
              <a:t>2 feature voxels: (21, 21, 21, 2)</a:t>
            </a:r>
          </a:p>
          <a:p>
            <a:pPr lvl="1"/>
            <a:r>
              <a:rPr lang="en-US" dirty="0"/>
              <a:t>1000 samples: (1000, 21, 21, 21, 2)</a:t>
            </a:r>
          </a:p>
          <a:p>
            <a:r>
              <a:rPr lang="en-US" dirty="0"/>
              <a:t>Available libraries for multidimensional sparse matrix: </a:t>
            </a:r>
            <a:r>
              <a:rPr lang="en-US" dirty="0" err="1"/>
              <a:t>pydata</a:t>
            </a:r>
            <a:r>
              <a:rPr lang="en-US" dirty="0"/>
              <a:t>/sparse, TensorFlow’s Sparse Tensor</a:t>
            </a:r>
          </a:p>
        </p:txBody>
      </p:sp>
    </p:spTree>
    <p:extLst>
      <p:ext uri="{BB962C8B-B14F-4D97-AF65-F5344CB8AC3E}">
        <p14:creationId xmlns:p14="http://schemas.microsoft.com/office/powerpoint/2010/main" val="1777879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3C3F92-0F29-4CFB-AAAD-EBD84855C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training the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F7398F-6F2E-4C38-A17B-13389835B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77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D02D8C-5F9B-4D68-9EED-4FC9033E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“Wide” Resnet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BF22F1-931D-4A3C-AEFF-58D6D3384BD0}"/>
              </a:ext>
            </a:extLst>
          </p:cNvPr>
          <p:cNvSpPr/>
          <p:nvPr/>
        </p:nvSpPr>
        <p:spPr>
          <a:xfrm>
            <a:off x="221346" y="2720446"/>
            <a:ext cx="478156" cy="12268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3416D9-F0CD-4F5C-9B7F-B94B093B3267}"/>
              </a:ext>
            </a:extLst>
          </p:cNvPr>
          <p:cNvSpPr/>
          <p:nvPr/>
        </p:nvSpPr>
        <p:spPr>
          <a:xfrm>
            <a:off x="823326" y="2720446"/>
            <a:ext cx="478156" cy="12268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Conv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01053EB-65C7-4F3C-BD31-8E127A653747}"/>
              </a:ext>
            </a:extLst>
          </p:cNvPr>
          <p:cNvSpPr/>
          <p:nvPr/>
        </p:nvSpPr>
        <p:spPr>
          <a:xfrm>
            <a:off x="1408162" y="2849986"/>
            <a:ext cx="8823960" cy="96774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0EECA9-9290-493B-AFF4-09FF58AAE8C0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99502" y="3333856"/>
            <a:ext cx="1238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5C35ED-59CF-4C38-8C7C-6111B295DF0F}"/>
              </a:ext>
            </a:extLst>
          </p:cNvPr>
          <p:cNvCxnSpPr>
            <a:cxnSpLocks/>
            <a:stCxn id="7" idx="3"/>
            <a:endCxn id="9" idx="3"/>
          </p:cNvCxnSpPr>
          <p:nvPr/>
        </p:nvCxnSpPr>
        <p:spPr>
          <a:xfrm>
            <a:off x="1301482" y="3333856"/>
            <a:ext cx="8930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27BC48C-33D4-48DA-A7DE-68BC569630CD}"/>
              </a:ext>
            </a:extLst>
          </p:cNvPr>
          <p:cNvSpPr/>
          <p:nvPr/>
        </p:nvSpPr>
        <p:spPr>
          <a:xfrm>
            <a:off x="1659622" y="1952731"/>
            <a:ext cx="1188720" cy="967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32k, 3x3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85C0A-B570-46A5-B55C-1ABFFCA5DFE6}"/>
              </a:ext>
            </a:extLst>
          </p:cNvPr>
          <p:cNvSpPr/>
          <p:nvPr/>
        </p:nvSpPr>
        <p:spPr>
          <a:xfrm>
            <a:off x="3015982" y="1952731"/>
            <a:ext cx="1188720" cy="967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32k, 3x3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21F3B6-FBB6-4145-BDB8-C862077DACBF}"/>
              </a:ext>
            </a:extLst>
          </p:cNvPr>
          <p:cNvSpPr/>
          <p:nvPr/>
        </p:nvSpPr>
        <p:spPr>
          <a:xfrm>
            <a:off x="4372342" y="1952731"/>
            <a:ext cx="1188720" cy="967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64k, 3x3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651BBB-9666-4578-A184-12CA16F6A09C}"/>
              </a:ext>
            </a:extLst>
          </p:cNvPr>
          <p:cNvSpPr/>
          <p:nvPr/>
        </p:nvSpPr>
        <p:spPr>
          <a:xfrm>
            <a:off x="5728702" y="1952731"/>
            <a:ext cx="1188720" cy="967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64k, 3x3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9D991E-6A6E-44D4-B3D2-2B13FB268173}"/>
              </a:ext>
            </a:extLst>
          </p:cNvPr>
          <p:cNvSpPr/>
          <p:nvPr/>
        </p:nvSpPr>
        <p:spPr>
          <a:xfrm>
            <a:off x="7085062" y="1952731"/>
            <a:ext cx="1188720" cy="967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128k, 3x3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C73C32-368D-4AA0-9008-D6FFBE051687}"/>
              </a:ext>
            </a:extLst>
          </p:cNvPr>
          <p:cNvSpPr/>
          <p:nvPr/>
        </p:nvSpPr>
        <p:spPr>
          <a:xfrm>
            <a:off x="8441422" y="1952731"/>
            <a:ext cx="1188720" cy="967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128k, 3x3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8F070D-B275-41BC-8097-9E196C76DB05}"/>
              </a:ext>
            </a:extLst>
          </p:cNvPr>
          <p:cNvCxnSpPr>
            <a:cxnSpLocks/>
          </p:cNvCxnSpPr>
          <p:nvPr/>
        </p:nvCxnSpPr>
        <p:spPr>
          <a:xfrm flipV="1">
            <a:off x="1659622" y="2920472"/>
            <a:ext cx="0" cy="41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C8E288-B598-4E9F-8D3E-9A74220D6AA1}"/>
              </a:ext>
            </a:extLst>
          </p:cNvPr>
          <p:cNvCxnSpPr>
            <a:cxnSpLocks/>
          </p:cNvCxnSpPr>
          <p:nvPr/>
        </p:nvCxnSpPr>
        <p:spPr>
          <a:xfrm flipV="1">
            <a:off x="3015982" y="2920472"/>
            <a:ext cx="0" cy="41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0F9B1AB-7E1F-4915-8DA9-A77AA4A330EE}"/>
              </a:ext>
            </a:extLst>
          </p:cNvPr>
          <p:cNvCxnSpPr>
            <a:cxnSpLocks/>
          </p:cNvCxnSpPr>
          <p:nvPr/>
        </p:nvCxnSpPr>
        <p:spPr>
          <a:xfrm flipV="1">
            <a:off x="4372342" y="2911477"/>
            <a:ext cx="0" cy="41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5EAED3-8827-4118-8BE8-2469E84345E1}"/>
              </a:ext>
            </a:extLst>
          </p:cNvPr>
          <p:cNvCxnSpPr>
            <a:cxnSpLocks/>
          </p:cNvCxnSpPr>
          <p:nvPr/>
        </p:nvCxnSpPr>
        <p:spPr>
          <a:xfrm flipV="1">
            <a:off x="5728702" y="2920472"/>
            <a:ext cx="0" cy="41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7E678CF-1799-4751-B2D3-5F44845AFE1D}"/>
              </a:ext>
            </a:extLst>
          </p:cNvPr>
          <p:cNvCxnSpPr>
            <a:cxnSpLocks/>
          </p:cNvCxnSpPr>
          <p:nvPr/>
        </p:nvCxnSpPr>
        <p:spPr>
          <a:xfrm flipV="1">
            <a:off x="7085062" y="2896237"/>
            <a:ext cx="0" cy="41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845E764-67F8-438F-9E8B-DFDB78BBE0AC}"/>
              </a:ext>
            </a:extLst>
          </p:cNvPr>
          <p:cNvCxnSpPr>
            <a:cxnSpLocks/>
          </p:cNvCxnSpPr>
          <p:nvPr/>
        </p:nvCxnSpPr>
        <p:spPr>
          <a:xfrm flipV="1">
            <a:off x="8441422" y="2911477"/>
            <a:ext cx="0" cy="41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B0E2DE-B2DF-4AB8-B856-8078531134C7}"/>
              </a:ext>
            </a:extLst>
          </p:cNvPr>
          <p:cNvCxnSpPr>
            <a:cxnSpLocks/>
          </p:cNvCxnSpPr>
          <p:nvPr/>
        </p:nvCxnSpPr>
        <p:spPr>
          <a:xfrm>
            <a:off x="2848342" y="2920471"/>
            <a:ext cx="0" cy="420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A41CAB1-99F2-4263-B63D-DA679A66C01F}"/>
              </a:ext>
            </a:extLst>
          </p:cNvPr>
          <p:cNvCxnSpPr>
            <a:cxnSpLocks/>
          </p:cNvCxnSpPr>
          <p:nvPr/>
        </p:nvCxnSpPr>
        <p:spPr>
          <a:xfrm>
            <a:off x="4204702" y="2913803"/>
            <a:ext cx="0" cy="420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14C4D50-82E1-48C4-B507-6125C388E05C}"/>
              </a:ext>
            </a:extLst>
          </p:cNvPr>
          <p:cNvCxnSpPr>
            <a:cxnSpLocks/>
          </p:cNvCxnSpPr>
          <p:nvPr/>
        </p:nvCxnSpPr>
        <p:spPr>
          <a:xfrm>
            <a:off x="5561062" y="2904808"/>
            <a:ext cx="0" cy="420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5AFDD3E-D764-45CC-97A7-0620351B47D3}"/>
              </a:ext>
            </a:extLst>
          </p:cNvPr>
          <p:cNvCxnSpPr>
            <a:cxnSpLocks/>
          </p:cNvCxnSpPr>
          <p:nvPr/>
        </p:nvCxnSpPr>
        <p:spPr>
          <a:xfrm>
            <a:off x="6917422" y="2913802"/>
            <a:ext cx="0" cy="420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C2BE76B-9CB8-44E6-9DDF-A58C6082AA6A}"/>
              </a:ext>
            </a:extLst>
          </p:cNvPr>
          <p:cNvCxnSpPr>
            <a:cxnSpLocks/>
          </p:cNvCxnSpPr>
          <p:nvPr/>
        </p:nvCxnSpPr>
        <p:spPr>
          <a:xfrm>
            <a:off x="9630142" y="2913801"/>
            <a:ext cx="0" cy="420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EB03F89-3AFE-4F93-AFEF-4DA2293DEFFC}"/>
              </a:ext>
            </a:extLst>
          </p:cNvPr>
          <p:cNvCxnSpPr>
            <a:cxnSpLocks/>
          </p:cNvCxnSpPr>
          <p:nvPr/>
        </p:nvCxnSpPr>
        <p:spPr>
          <a:xfrm>
            <a:off x="8273782" y="2920471"/>
            <a:ext cx="0" cy="420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B6CA11C-A464-42BE-A7D8-EC9AE9704742}"/>
              </a:ext>
            </a:extLst>
          </p:cNvPr>
          <p:cNvSpPr/>
          <p:nvPr/>
        </p:nvSpPr>
        <p:spPr>
          <a:xfrm>
            <a:off x="10252600" y="2727114"/>
            <a:ext cx="478156" cy="12268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Pool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9A9A06F-FD9E-4955-BEEC-965A819E491A}"/>
              </a:ext>
            </a:extLst>
          </p:cNvPr>
          <p:cNvSpPr/>
          <p:nvPr/>
        </p:nvSpPr>
        <p:spPr>
          <a:xfrm>
            <a:off x="10880297" y="2720446"/>
            <a:ext cx="478156" cy="12268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F986C6E-7F1C-40F8-877E-D04A38AE1C27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0730756" y="3333856"/>
            <a:ext cx="149541" cy="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BFBA323-1565-444B-96AA-B11BCAC807E6}"/>
              </a:ext>
            </a:extLst>
          </p:cNvPr>
          <p:cNvCxnSpPr>
            <a:cxnSpLocks/>
          </p:cNvCxnSpPr>
          <p:nvPr/>
        </p:nvCxnSpPr>
        <p:spPr>
          <a:xfrm flipV="1">
            <a:off x="11358453" y="3318193"/>
            <a:ext cx="149541" cy="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935A9B49-53A4-4A8B-A84A-454719177D4D}"/>
              </a:ext>
            </a:extLst>
          </p:cNvPr>
          <p:cNvSpPr/>
          <p:nvPr/>
        </p:nvSpPr>
        <p:spPr>
          <a:xfrm>
            <a:off x="11517043" y="3079115"/>
            <a:ext cx="478156" cy="4781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224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D02D8C-5F9B-4D68-9EED-4FC9033E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“Wide” Resnet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BF22F1-931D-4A3C-AEFF-58D6D3384BD0}"/>
              </a:ext>
            </a:extLst>
          </p:cNvPr>
          <p:cNvSpPr/>
          <p:nvPr/>
        </p:nvSpPr>
        <p:spPr>
          <a:xfrm>
            <a:off x="221346" y="2720446"/>
            <a:ext cx="478156" cy="12268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3416D9-F0CD-4F5C-9B7F-B94B093B3267}"/>
              </a:ext>
            </a:extLst>
          </p:cNvPr>
          <p:cNvSpPr/>
          <p:nvPr/>
        </p:nvSpPr>
        <p:spPr>
          <a:xfrm>
            <a:off x="823326" y="2720446"/>
            <a:ext cx="478156" cy="12268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Conv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01053EB-65C7-4F3C-BD31-8E127A653747}"/>
              </a:ext>
            </a:extLst>
          </p:cNvPr>
          <p:cNvSpPr/>
          <p:nvPr/>
        </p:nvSpPr>
        <p:spPr>
          <a:xfrm>
            <a:off x="1408162" y="2849986"/>
            <a:ext cx="8823960" cy="96774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0EECA9-9290-493B-AFF4-09FF58AAE8C0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99502" y="3333856"/>
            <a:ext cx="1238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5C35ED-59CF-4C38-8C7C-6111B295DF0F}"/>
              </a:ext>
            </a:extLst>
          </p:cNvPr>
          <p:cNvCxnSpPr>
            <a:cxnSpLocks/>
            <a:stCxn id="7" idx="3"/>
            <a:endCxn id="9" idx="3"/>
          </p:cNvCxnSpPr>
          <p:nvPr/>
        </p:nvCxnSpPr>
        <p:spPr>
          <a:xfrm>
            <a:off x="1301482" y="3333856"/>
            <a:ext cx="8930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27BC48C-33D4-48DA-A7DE-68BC569630CD}"/>
              </a:ext>
            </a:extLst>
          </p:cNvPr>
          <p:cNvSpPr/>
          <p:nvPr/>
        </p:nvSpPr>
        <p:spPr>
          <a:xfrm>
            <a:off x="1659622" y="1952731"/>
            <a:ext cx="1188720" cy="967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dirty="0"/>
              <a:t>32k, 3x3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85C0A-B570-46A5-B55C-1ABFFCA5DFE6}"/>
              </a:ext>
            </a:extLst>
          </p:cNvPr>
          <p:cNvSpPr/>
          <p:nvPr/>
        </p:nvSpPr>
        <p:spPr>
          <a:xfrm>
            <a:off x="3015982" y="1952731"/>
            <a:ext cx="1188720" cy="967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32k, 3x3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21F3B6-FBB6-4145-BDB8-C862077DACBF}"/>
              </a:ext>
            </a:extLst>
          </p:cNvPr>
          <p:cNvSpPr/>
          <p:nvPr/>
        </p:nvSpPr>
        <p:spPr>
          <a:xfrm>
            <a:off x="4372342" y="1952731"/>
            <a:ext cx="1188720" cy="967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64k, 3x3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651BBB-9666-4578-A184-12CA16F6A09C}"/>
              </a:ext>
            </a:extLst>
          </p:cNvPr>
          <p:cNvSpPr/>
          <p:nvPr/>
        </p:nvSpPr>
        <p:spPr>
          <a:xfrm>
            <a:off x="5728702" y="1952731"/>
            <a:ext cx="1188720" cy="967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64k, 3x3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9D991E-6A6E-44D4-B3D2-2B13FB268173}"/>
              </a:ext>
            </a:extLst>
          </p:cNvPr>
          <p:cNvSpPr/>
          <p:nvPr/>
        </p:nvSpPr>
        <p:spPr>
          <a:xfrm>
            <a:off x="7085062" y="1952731"/>
            <a:ext cx="1188720" cy="967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128k, 3x3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C73C32-368D-4AA0-9008-D6FFBE051687}"/>
              </a:ext>
            </a:extLst>
          </p:cNvPr>
          <p:cNvSpPr/>
          <p:nvPr/>
        </p:nvSpPr>
        <p:spPr>
          <a:xfrm>
            <a:off x="8441422" y="1952731"/>
            <a:ext cx="1188720" cy="967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128k, 3x3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8F070D-B275-41BC-8097-9E196C76DB05}"/>
              </a:ext>
            </a:extLst>
          </p:cNvPr>
          <p:cNvCxnSpPr>
            <a:cxnSpLocks/>
          </p:cNvCxnSpPr>
          <p:nvPr/>
        </p:nvCxnSpPr>
        <p:spPr>
          <a:xfrm flipV="1">
            <a:off x="1659622" y="2920472"/>
            <a:ext cx="0" cy="41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C8E288-B598-4E9F-8D3E-9A74220D6AA1}"/>
              </a:ext>
            </a:extLst>
          </p:cNvPr>
          <p:cNvCxnSpPr>
            <a:cxnSpLocks/>
          </p:cNvCxnSpPr>
          <p:nvPr/>
        </p:nvCxnSpPr>
        <p:spPr>
          <a:xfrm flipV="1">
            <a:off x="3015982" y="2920472"/>
            <a:ext cx="0" cy="41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0F9B1AB-7E1F-4915-8DA9-A77AA4A330EE}"/>
              </a:ext>
            </a:extLst>
          </p:cNvPr>
          <p:cNvCxnSpPr>
            <a:cxnSpLocks/>
          </p:cNvCxnSpPr>
          <p:nvPr/>
        </p:nvCxnSpPr>
        <p:spPr>
          <a:xfrm flipV="1">
            <a:off x="4372342" y="2911477"/>
            <a:ext cx="0" cy="41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5EAED3-8827-4118-8BE8-2469E84345E1}"/>
              </a:ext>
            </a:extLst>
          </p:cNvPr>
          <p:cNvCxnSpPr>
            <a:cxnSpLocks/>
          </p:cNvCxnSpPr>
          <p:nvPr/>
        </p:nvCxnSpPr>
        <p:spPr>
          <a:xfrm flipV="1">
            <a:off x="5728702" y="2920472"/>
            <a:ext cx="0" cy="41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7E678CF-1799-4751-B2D3-5F44845AFE1D}"/>
              </a:ext>
            </a:extLst>
          </p:cNvPr>
          <p:cNvCxnSpPr>
            <a:cxnSpLocks/>
          </p:cNvCxnSpPr>
          <p:nvPr/>
        </p:nvCxnSpPr>
        <p:spPr>
          <a:xfrm flipV="1">
            <a:off x="7085062" y="2896237"/>
            <a:ext cx="0" cy="41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845E764-67F8-438F-9E8B-DFDB78BBE0AC}"/>
              </a:ext>
            </a:extLst>
          </p:cNvPr>
          <p:cNvCxnSpPr>
            <a:cxnSpLocks/>
          </p:cNvCxnSpPr>
          <p:nvPr/>
        </p:nvCxnSpPr>
        <p:spPr>
          <a:xfrm flipV="1">
            <a:off x="8441422" y="2911477"/>
            <a:ext cx="0" cy="41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B0E2DE-B2DF-4AB8-B856-8078531134C7}"/>
              </a:ext>
            </a:extLst>
          </p:cNvPr>
          <p:cNvCxnSpPr>
            <a:cxnSpLocks/>
          </p:cNvCxnSpPr>
          <p:nvPr/>
        </p:nvCxnSpPr>
        <p:spPr>
          <a:xfrm>
            <a:off x="2848342" y="2920471"/>
            <a:ext cx="0" cy="420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A41CAB1-99F2-4263-B63D-DA679A66C01F}"/>
              </a:ext>
            </a:extLst>
          </p:cNvPr>
          <p:cNvCxnSpPr>
            <a:cxnSpLocks/>
          </p:cNvCxnSpPr>
          <p:nvPr/>
        </p:nvCxnSpPr>
        <p:spPr>
          <a:xfrm>
            <a:off x="4204702" y="2913803"/>
            <a:ext cx="0" cy="420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14C4D50-82E1-48C4-B507-6125C388E05C}"/>
              </a:ext>
            </a:extLst>
          </p:cNvPr>
          <p:cNvCxnSpPr>
            <a:cxnSpLocks/>
          </p:cNvCxnSpPr>
          <p:nvPr/>
        </p:nvCxnSpPr>
        <p:spPr>
          <a:xfrm>
            <a:off x="5561062" y="2904808"/>
            <a:ext cx="0" cy="420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5AFDD3E-D764-45CC-97A7-0620351B47D3}"/>
              </a:ext>
            </a:extLst>
          </p:cNvPr>
          <p:cNvCxnSpPr>
            <a:cxnSpLocks/>
          </p:cNvCxnSpPr>
          <p:nvPr/>
        </p:nvCxnSpPr>
        <p:spPr>
          <a:xfrm>
            <a:off x="6917422" y="2913802"/>
            <a:ext cx="0" cy="420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C2BE76B-9CB8-44E6-9DDF-A58C6082AA6A}"/>
              </a:ext>
            </a:extLst>
          </p:cNvPr>
          <p:cNvCxnSpPr>
            <a:cxnSpLocks/>
          </p:cNvCxnSpPr>
          <p:nvPr/>
        </p:nvCxnSpPr>
        <p:spPr>
          <a:xfrm>
            <a:off x="9630142" y="2913801"/>
            <a:ext cx="0" cy="420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EB03F89-3AFE-4F93-AFEF-4DA2293DEFFC}"/>
              </a:ext>
            </a:extLst>
          </p:cNvPr>
          <p:cNvCxnSpPr>
            <a:cxnSpLocks/>
          </p:cNvCxnSpPr>
          <p:nvPr/>
        </p:nvCxnSpPr>
        <p:spPr>
          <a:xfrm>
            <a:off x="8273782" y="2920471"/>
            <a:ext cx="0" cy="420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B6CA11C-A464-42BE-A7D8-EC9AE9704742}"/>
              </a:ext>
            </a:extLst>
          </p:cNvPr>
          <p:cNvSpPr/>
          <p:nvPr/>
        </p:nvSpPr>
        <p:spPr>
          <a:xfrm>
            <a:off x="10252600" y="2727114"/>
            <a:ext cx="478156" cy="12268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Pool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9A9A06F-FD9E-4955-BEEC-965A819E491A}"/>
              </a:ext>
            </a:extLst>
          </p:cNvPr>
          <p:cNvSpPr/>
          <p:nvPr/>
        </p:nvSpPr>
        <p:spPr>
          <a:xfrm>
            <a:off x="10880297" y="2720446"/>
            <a:ext cx="478156" cy="12268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F986C6E-7F1C-40F8-877E-D04A38AE1C27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0730756" y="3333856"/>
            <a:ext cx="149541" cy="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BFBA323-1565-444B-96AA-B11BCAC807E6}"/>
              </a:ext>
            </a:extLst>
          </p:cNvPr>
          <p:cNvCxnSpPr>
            <a:cxnSpLocks/>
          </p:cNvCxnSpPr>
          <p:nvPr/>
        </p:nvCxnSpPr>
        <p:spPr>
          <a:xfrm flipV="1">
            <a:off x="11358453" y="3318193"/>
            <a:ext cx="149541" cy="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935A9B49-53A4-4A8B-A84A-454719177D4D}"/>
              </a:ext>
            </a:extLst>
          </p:cNvPr>
          <p:cNvSpPr/>
          <p:nvPr/>
        </p:nvSpPr>
        <p:spPr>
          <a:xfrm>
            <a:off x="11517043" y="3079115"/>
            <a:ext cx="478156" cy="4781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A98E7A-3F1C-41A0-82DA-4697FB1243E0}"/>
              </a:ext>
            </a:extLst>
          </p:cNvPr>
          <p:cNvSpPr/>
          <p:nvPr/>
        </p:nvSpPr>
        <p:spPr>
          <a:xfrm>
            <a:off x="4109720" y="4472065"/>
            <a:ext cx="2103120" cy="3474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Conv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C32F39-1022-4EFE-B79A-084286C88827}"/>
              </a:ext>
            </a:extLst>
          </p:cNvPr>
          <p:cNvSpPr/>
          <p:nvPr/>
        </p:nvSpPr>
        <p:spPr>
          <a:xfrm>
            <a:off x="2410460" y="4665179"/>
            <a:ext cx="1188720" cy="967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32k, 3x3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C102026-3186-40DD-8D6B-D1C1BFB139E2}"/>
              </a:ext>
            </a:extLst>
          </p:cNvPr>
          <p:cNvCxnSpPr>
            <a:cxnSpLocks/>
            <a:stCxn id="41" idx="2"/>
            <a:endCxn id="61" idx="0"/>
          </p:cNvCxnSpPr>
          <p:nvPr/>
        </p:nvCxnSpPr>
        <p:spPr>
          <a:xfrm>
            <a:off x="5161280" y="4819537"/>
            <a:ext cx="1587" cy="155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5C93E37-F33D-49E8-AE1F-597E0B287D97}"/>
              </a:ext>
            </a:extLst>
          </p:cNvPr>
          <p:cNvCxnSpPr>
            <a:cxnSpLocks/>
          </p:cNvCxnSpPr>
          <p:nvPr/>
        </p:nvCxnSpPr>
        <p:spPr>
          <a:xfrm>
            <a:off x="5174615" y="5322457"/>
            <a:ext cx="0" cy="136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6329C64-7BA5-4CC4-9D00-C888DF20345F}"/>
              </a:ext>
            </a:extLst>
          </p:cNvPr>
          <p:cNvCxnSpPr>
            <a:cxnSpLocks/>
          </p:cNvCxnSpPr>
          <p:nvPr/>
        </p:nvCxnSpPr>
        <p:spPr>
          <a:xfrm>
            <a:off x="5174615" y="5807014"/>
            <a:ext cx="0" cy="136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D9D38C7-715A-4DCB-B8D2-90ECF0B782D9}"/>
              </a:ext>
            </a:extLst>
          </p:cNvPr>
          <p:cNvCxnSpPr>
            <a:cxnSpLocks/>
          </p:cNvCxnSpPr>
          <p:nvPr/>
        </p:nvCxnSpPr>
        <p:spPr>
          <a:xfrm>
            <a:off x="5180330" y="4334980"/>
            <a:ext cx="0" cy="136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C3307E-3C8E-4704-B926-ECA2495AB67B}"/>
              </a:ext>
            </a:extLst>
          </p:cNvPr>
          <p:cNvCxnSpPr>
            <a:cxnSpLocks/>
          </p:cNvCxnSpPr>
          <p:nvPr/>
        </p:nvCxnSpPr>
        <p:spPr>
          <a:xfrm flipV="1">
            <a:off x="3599180" y="4471347"/>
            <a:ext cx="532447" cy="1938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E9B9DA3-5B25-4702-B408-7944A18DB0DE}"/>
              </a:ext>
            </a:extLst>
          </p:cNvPr>
          <p:cNvCxnSpPr>
            <a:cxnSpLocks/>
          </p:cNvCxnSpPr>
          <p:nvPr/>
        </p:nvCxnSpPr>
        <p:spPr>
          <a:xfrm>
            <a:off x="3586797" y="5632919"/>
            <a:ext cx="533400" cy="1740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15210CAA-4BED-4ED2-A6B5-DC60F569DD65}"/>
              </a:ext>
            </a:extLst>
          </p:cNvPr>
          <p:cNvSpPr/>
          <p:nvPr/>
        </p:nvSpPr>
        <p:spPr>
          <a:xfrm>
            <a:off x="4111307" y="4974985"/>
            <a:ext cx="2103120" cy="3474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Dropout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E51011E-222E-4B07-ACA4-762B40B7075F}"/>
              </a:ext>
            </a:extLst>
          </p:cNvPr>
          <p:cNvSpPr/>
          <p:nvPr/>
        </p:nvSpPr>
        <p:spPr>
          <a:xfrm>
            <a:off x="4099877" y="5458496"/>
            <a:ext cx="2103120" cy="3474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Conv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BF3570-3597-4938-8307-C8908217723E}"/>
              </a:ext>
            </a:extLst>
          </p:cNvPr>
          <p:cNvSpPr/>
          <p:nvPr/>
        </p:nvSpPr>
        <p:spPr>
          <a:xfrm>
            <a:off x="7248843" y="4472065"/>
            <a:ext cx="2103120" cy="3474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 err="1"/>
              <a:t>BatchNorm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0CCC714-1C8A-4BD3-970D-7467A8837ED7}"/>
              </a:ext>
            </a:extLst>
          </p:cNvPr>
          <p:cNvCxnSpPr>
            <a:cxnSpLocks/>
            <a:stCxn id="65" idx="2"/>
            <a:endCxn id="70" idx="0"/>
          </p:cNvCxnSpPr>
          <p:nvPr/>
        </p:nvCxnSpPr>
        <p:spPr>
          <a:xfrm>
            <a:off x="8300403" y="4819537"/>
            <a:ext cx="1587" cy="155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EFD939-84BB-47D1-B72E-0DF23D17FF0D}"/>
              </a:ext>
            </a:extLst>
          </p:cNvPr>
          <p:cNvCxnSpPr>
            <a:cxnSpLocks/>
          </p:cNvCxnSpPr>
          <p:nvPr/>
        </p:nvCxnSpPr>
        <p:spPr>
          <a:xfrm>
            <a:off x="8313738" y="5322457"/>
            <a:ext cx="0" cy="136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52D7BBD-F764-4EA3-A632-E1715ED21599}"/>
              </a:ext>
            </a:extLst>
          </p:cNvPr>
          <p:cNvCxnSpPr>
            <a:cxnSpLocks/>
          </p:cNvCxnSpPr>
          <p:nvPr/>
        </p:nvCxnSpPr>
        <p:spPr>
          <a:xfrm>
            <a:off x="8313738" y="5807014"/>
            <a:ext cx="0" cy="136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210E958-F4BE-4495-BFAF-18ED3512EDCB}"/>
              </a:ext>
            </a:extLst>
          </p:cNvPr>
          <p:cNvCxnSpPr>
            <a:cxnSpLocks/>
          </p:cNvCxnSpPr>
          <p:nvPr/>
        </p:nvCxnSpPr>
        <p:spPr>
          <a:xfrm>
            <a:off x="8319453" y="4334980"/>
            <a:ext cx="0" cy="136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90050D0D-4050-46E7-85D2-487064415265}"/>
              </a:ext>
            </a:extLst>
          </p:cNvPr>
          <p:cNvSpPr/>
          <p:nvPr/>
        </p:nvSpPr>
        <p:spPr>
          <a:xfrm>
            <a:off x="7250430" y="4974985"/>
            <a:ext cx="2103120" cy="3474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7427461-CBF2-4DB9-934A-94C91E5B6A6E}"/>
              </a:ext>
            </a:extLst>
          </p:cNvPr>
          <p:cNvSpPr/>
          <p:nvPr/>
        </p:nvSpPr>
        <p:spPr>
          <a:xfrm>
            <a:off x="7239000" y="5458496"/>
            <a:ext cx="2103120" cy="3474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Conv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6DC9944-C529-46EB-A117-97E2236BFA22}"/>
              </a:ext>
            </a:extLst>
          </p:cNvPr>
          <p:cNvCxnSpPr>
            <a:cxnSpLocks/>
          </p:cNvCxnSpPr>
          <p:nvPr/>
        </p:nvCxnSpPr>
        <p:spPr>
          <a:xfrm flipV="1">
            <a:off x="6207283" y="4471019"/>
            <a:ext cx="1054260" cy="3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880B4D8-3B32-4C3F-8871-80507552336F}"/>
              </a:ext>
            </a:extLst>
          </p:cNvPr>
          <p:cNvCxnSpPr>
            <a:cxnSpLocks/>
          </p:cNvCxnSpPr>
          <p:nvPr/>
        </p:nvCxnSpPr>
        <p:spPr>
          <a:xfrm>
            <a:off x="6209586" y="4819538"/>
            <a:ext cx="1037907" cy="986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261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A8A2-504B-493E-9A44-83E2009EE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84E95-9692-4C6D-BBAC-4AC878A23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Preprocessing the data</a:t>
            </a:r>
          </a:p>
          <a:p>
            <a:r>
              <a:rPr lang="en-US" dirty="0"/>
              <a:t>Creating and training the model</a:t>
            </a:r>
          </a:p>
          <a:p>
            <a:r>
              <a:rPr lang="en-US" dirty="0"/>
              <a:t>Evaluating the model</a:t>
            </a:r>
          </a:p>
          <a:p>
            <a:r>
              <a:rPr lang="en-US" dirty="0"/>
              <a:t>Conclusion and bonus tip</a:t>
            </a:r>
          </a:p>
        </p:txBody>
      </p:sp>
    </p:spTree>
    <p:extLst>
      <p:ext uri="{BB962C8B-B14F-4D97-AF65-F5344CB8AC3E}">
        <p14:creationId xmlns:p14="http://schemas.microsoft.com/office/powerpoint/2010/main" val="568995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D02D8C-5F9B-4D68-9EED-4FC9033E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“Wide” Resnet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BF22F1-931D-4A3C-AEFF-58D6D3384BD0}"/>
              </a:ext>
            </a:extLst>
          </p:cNvPr>
          <p:cNvSpPr/>
          <p:nvPr/>
        </p:nvSpPr>
        <p:spPr>
          <a:xfrm>
            <a:off x="221346" y="2720446"/>
            <a:ext cx="478156" cy="12268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3416D9-F0CD-4F5C-9B7F-B94B093B3267}"/>
              </a:ext>
            </a:extLst>
          </p:cNvPr>
          <p:cNvSpPr/>
          <p:nvPr/>
        </p:nvSpPr>
        <p:spPr>
          <a:xfrm>
            <a:off x="823326" y="2720446"/>
            <a:ext cx="478156" cy="12268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Conv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01053EB-65C7-4F3C-BD31-8E127A653747}"/>
              </a:ext>
            </a:extLst>
          </p:cNvPr>
          <p:cNvSpPr/>
          <p:nvPr/>
        </p:nvSpPr>
        <p:spPr>
          <a:xfrm>
            <a:off x="1408162" y="2849986"/>
            <a:ext cx="8823960" cy="96774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0EECA9-9290-493B-AFF4-09FF58AAE8C0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99502" y="3333856"/>
            <a:ext cx="1238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5C35ED-59CF-4C38-8C7C-6111B295DF0F}"/>
              </a:ext>
            </a:extLst>
          </p:cNvPr>
          <p:cNvCxnSpPr>
            <a:cxnSpLocks/>
            <a:stCxn id="7" idx="3"/>
            <a:endCxn id="9" idx="3"/>
          </p:cNvCxnSpPr>
          <p:nvPr/>
        </p:nvCxnSpPr>
        <p:spPr>
          <a:xfrm>
            <a:off x="1301482" y="3333856"/>
            <a:ext cx="8930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27BC48C-33D4-48DA-A7DE-68BC569630CD}"/>
              </a:ext>
            </a:extLst>
          </p:cNvPr>
          <p:cNvSpPr/>
          <p:nvPr/>
        </p:nvSpPr>
        <p:spPr>
          <a:xfrm>
            <a:off x="1659622" y="1952731"/>
            <a:ext cx="1188720" cy="967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32k, 3x3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85C0A-B570-46A5-B55C-1ABFFCA5DFE6}"/>
              </a:ext>
            </a:extLst>
          </p:cNvPr>
          <p:cNvSpPr/>
          <p:nvPr/>
        </p:nvSpPr>
        <p:spPr>
          <a:xfrm>
            <a:off x="3015982" y="1952731"/>
            <a:ext cx="1188720" cy="967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32k, 3x3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21F3B6-FBB6-4145-BDB8-C862077DACBF}"/>
              </a:ext>
            </a:extLst>
          </p:cNvPr>
          <p:cNvSpPr/>
          <p:nvPr/>
        </p:nvSpPr>
        <p:spPr>
          <a:xfrm>
            <a:off x="4372342" y="1952731"/>
            <a:ext cx="1188720" cy="967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64k, 3x3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651BBB-9666-4578-A184-12CA16F6A09C}"/>
              </a:ext>
            </a:extLst>
          </p:cNvPr>
          <p:cNvSpPr/>
          <p:nvPr/>
        </p:nvSpPr>
        <p:spPr>
          <a:xfrm>
            <a:off x="5728702" y="1952731"/>
            <a:ext cx="1188720" cy="967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64k, 3x3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9D991E-6A6E-44D4-B3D2-2B13FB268173}"/>
              </a:ext>
            </a:extLst>
          </p:cNvPr>
          <p:cNvSpPr/>
          <p:nvPr/>
        </p:nvSpPr>
        <p:spPr>
          <a:xfrm>
            <a:off x="7085062" y="1952731"/>
            <a:ext cx="1188720" cy="967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128k, 3x3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C73C32-368D-4AA0-9008-D6FFBE051687}"/>
              </a:ext>
            </a:extLst>
          </p:cNvPr>
          <p:cNvSpPr/>
          <p:nvPr/>
        </p:nvSpPr>
        <p:spPr>
          <a:xfrm>
            <a:off x="8441422" y="1952731"/>
            <a:ext cx="1188720" cy="967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128k, 3x3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8F070D-B275-41BC-8097-9E196C76DB05}"/>
              </a:ext>
            </a:extLst>
          </p:cNvPr>
          <p:cNvCxnSpPr>
            <a:cxnSpLocks/>
          </p:cNvCxnSpPr>
          <p:nvPr/>
        </p:nvCxnSpPr>
        <p:spPr>
          <a:xfrm flipV="1">
            <a:off x="1659622" y="2920472"/>
            <a:ext cx="0" cy="41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C8E288-B598-4E9F-8D3E-9A74220D6AA1}"/>
              </a:ext>
            </a:extLst>
          </p:cNvPr>
          <p:cNvCxnSpPr>
            <a:cxnSpLocks/>
          </p:cNvCxnSpPr>
          <p:nvPr/>
        </p:nvCxnSpPr>
        <p:spPr>
          <a:xfrm flipV="1">
            <a:off x="3015982" y="2920472"/>
            <a:ext cx="0" cy="41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0F9B1AB-7E1F-4915-8DA9-A77AA4A330EE}"/>
              </a:ext>
            </a:extLst>
          </p:cNvPr>
          <p:cNvCxnSpPr>
            <a:cxnSpLocks/>
          </p:cNvCxnSpPr>
          <p:nvPr/>
        </p:nvCxnSpPr>
        <p:spPr>
          <a:xfrm flipV="1">
            <a:off x="4372342" y="2911477"/>
            <a:ext cx="0" cy="41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5EAED3-8827-4118-8BE8-2469E84345E1}"/>
              </a:ext>
            </a:extLst>
          </p:cNvPr>
          <p:cNvCxnSpPr>
            <a:cxnSpLocks/>
          </p:cNvCxnSpPr>
          <p:nvPr/>
        </p:nvCxnSpPr>
        <p:spPr>
          <a:xfrm flipV="1">
            <a:off x="5728702" y="2920472"/>
            <a:ext cx="0" cy="41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7E678CF-1799-4751-B2D3-5F44845AFE1D}"/>
              </a:ext>
            </a:extLst>
          </p:cNvPr>
          <p:cNvCxnSpPr>
            <a:cxnSpLocks/>
          </p:cNvCxnSpPr>
          <p:nvPr/>
        </p:nvCxnSpPr>
        <p:spPr>
          <a:xfrm flipV="1">
            <a:off x="7085062" y="2896237"/>
            <a:ext cx="0" cy="41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845E764-67F8-438F-9E8B-DFDB78BBE0AC}"/>
              </a:ext>
            </a:extLst>
          </p:cNvPr>
          <p:cNvCxnSpPr>
            <a:cxnSpLocks/>
          </p:cNvCxnSpPr>
          <p:nvPr/>
        </p:nvCxnSpPr>
        <p:spPr>
          <a:xfrm flipV="1">
            <a:off x="8441422" y="2911477"/>
            <a:ext cx="0" cy="41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B0E2DE-B2DF-4AB8-B856-8078531134C7}"/>
              </a:ext>
            </a:extLst>
          </p:cNvPr>
          <p:cNvCxnSpPr>
            <a:cxnSpLocks/>
          </p:cNvCxnSpPr>
          <p:nvPr/>
        </p:nvCxnSpPr>
        <p:spPr>
          <a:xfrm>
            <a:off x="2848342" y="2920471"/>
            <a:ext cx="0" cy="420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A41CAB1-99F2-4263-B63D-DA679A66C01F}"/>
              </a:ext>
            </a:extLst>
          </p:cNvPr>
          <p:cNvCxnSpPr>
            <a:cxnSpLocks/>
          </p:cNvCxnSpPr>
          <p:nvPr/>
        </p:nvCxnSpPr>
        <p:spPr>
          <a:xfrm>
            <a:off x="4204702" y="2913803"/>
            <a:ext cx="0" cy="420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14C4D50-82E1-48C4-B507-6125C388E05C}"/>
              </a:ext>
            </a:extLst>
          </p:cNvPr>
          <p:cNvCxnSpPr>
            <a:cxnSpLocks/>
          </p:cNvCxnSpPr>
          <p:nvPr/>
        </p:nvCxnSpPr>
        <p:spPr>
          <a:xfrm>
            <a:off x="5561062" y="2904808"/>
            <a:ext cx="0" cy="420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5AFDD3E-D764-45CC-97A7-0620351B47D3}"/>
              </a:ext>
            </a:extLst>
          </p:cNvPr>
          <p:cNvCxnSpPr>
            <a:cxnSpLocks/>
          </p:cNvCxnSpPr>
          <p:nvPr/>
        </p:nvCxnSpPr>
        <p:spPr>
          <a:xfrm>
            <a:off x="6917422" y="2913802"/>
            <a:ext cx="0" cy="420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C2BE76B-9CB8-44E6-9DDF-A58C6082AA6A}"/>
              </a:ext>
            </a:extLst>
          </p:cNvPr>
          <p:cNvCxnSpPr>
            <a:cxnSpLocks/>
          </p:cNvCxnSpPr>
          <p:nvPr/>
        </p:nvCxnSpPr>
        <p:spPr>
          <a:xfrm>
            <a:off x="9630142" y="2913801"/>
            <a:ext cx="0" cy="420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EB03F89-3AFE-4F93-AFEF-4DA2293DEFFC}"/>
              </a:ext>
            </a:extLst>
          </p:cNvPr>
          <p:cNvCxnSpPr>
            <a:cxnSpLocks/>
          </p:cNvCxnSpPr>
          <p:nvPr/>
        </p:nvCxnSpPr>
        <p:spPr>
          <a:xfrm>
            <a:off x="8273782" y="2920471"/>
            <a:ext cx="0" cy="420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B6CA11C-A464-42BE-A7D8-EC9AE9704742}"/>
              </a:ext>
            </a:extLst>
          </p:cNvPr>
          <p:cNvSpPr/>
          <p:nvPr/>
        </p:nvSpPr>
        <p:spPr>
          <a:xfrm>
            <a:off x="10252600" y="2727114"/>
            <a:ext cx="478156" cy="12268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Pool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9A9A06F-FD9E-4955-BEEC-965A819E491A}"/>
              </a:ext>
            </a:extLst>
          </p:cNvPr>
          <p:cNvSpPr/>
          <p:nvPr/>
        </p:nvSpPr>
        <p:spPr>
          <a:xfrm>
            <a:off x="10880297" y="2720446"/>
            <a:ext cx="478156" cy="12268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F986C6E-7F1C-40F8-877E-D04A38AE1C27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0730756" y="3333856"/>
            <a:ext cx="149541" cy="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BFBA323-1565-444B-96AA-B11BCAC807E6}"/>
              </a:ext>
            </a:extLst>
          </p:cNvPr>
          <p:cNvCxnSpPr>
            <a:cxnSpLocks/>
          </p:cNvCxnSpPr>
          <p:nvPr/>
        </p:nvCxnSpPr>
        <p:spPr>
          <a:xfrm flipV="1">
            <a:off x="11358453" y="3318193"/>
            <a:ext cx="149541" cy="66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935A9B49-53A4-4A8B-A84A-454719177D4D}"/>
              </a:ext>
            </a:extLst>
          </p:cNvPr>
          <p:cNvSpPr/>
          <p:nvPr/>
        </p:nvSpPr>
        <p:spPr>
          <a:xfrm>
            <a:off x="11517043" y="3079115"/>
            <a:ext cx="478156" cy="4781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74D6B07-CA07-4BF2-B093-BD6F230E2F6C}"/>
              </a:ext>
            </a:extLst>
          </p:cNvPr>
          <p:cNvCxnSpPr>
            <a:cxnSpLocks/>
          </p:cNvCxnSpPr>
          <p:nvPr/>
        </p:nvCxnSpPr>
        <p:spPr>
          <a:xfrm>
            <a:off x="4399763" y="5232929"/>
            <a:ext cx="12090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F712D3EA-F48D-4732-BB4C-5AD037F3419A}"/>
              </a:ext>
            </a:extLst>
          </p:cNvPr>
          <p:cNvSpPr/>
          <p:nvPr/>
        </p:nvSpPr>
        <p:spPr>
          <a:xfrm>
            <a:off x="5617844" y="4993851"/>
            <a:ext cx="478156" cy="4781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37323F-515C-4B30-ABF3-565A3C32EE64}"/>
              </a:ext>
            </a:extLst>
          </p:cNvPr>
          <p:cNvSpPr txBox="1"/>
          <p:nvPr/>
        </p:nvSpPr>
        <p:spPr>
          <a:xfrm>
            <a:off x="4542453" y="4863597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093102-551D-4698-A52E-CF866C26F6B7}"/>
              </a:ext>
            </a:extLst>
          </p:cNvPr>
          <p:cNvSpPr txBox="1"/>
          <p:nvPr/>
        </p:nvSpPr>
        <p:spPr>
          <a:xfrm>
            <a:off x="6136703" y="4909763"/>
            <a:ext cx="1308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if bind</a:t>
            </a:r>
          </a:p>
          <a:p>
            <a:r>
              <a:rPr lang="en-US" dirty="0"/>
              <a:t>0 if not bind</a:t>
            </a:r>
          </a:p>
        </p:txBody>
      </p:sp>
    </p:spTree>
    <p:extLst>
      <p:ext uri="{BB962C8B-B14F-4D97-AF65-F5344CB8AC3E}">
        <p14:creationId xmlns:p14="http://schemas.microsoft.com/office/powerpoint/2010/main" val="372539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9E71-4D7E-4D10-909D-4D5F71DE1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/>
          <a:lstStyle/>
          <a:p>
            <a:r>
              <a:rPr lang="en-US" dirty="0"/>
              <a:t>Training and validation data</a:t>
            </a:r>
          </a:p>
        </p:txBody>
      </p:sp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FB3BB15B-639F-4BCE-94FB-AE77328E2CE7}"/>
              </a:ext>
            </a:extLst>
          </p:cNvPr>
          <p:cNvSpPr/>
          <p:nvPr/>
        </p:nvSpPr>
        <p:spPr>
          <a:xfrm>
            <a:off x="4935513" y="2679307"/>
            <a:ext cx="1527548" cy="1023457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All 3000 +</a:t>
            </a:r>
            <a:r>
              <a:rPr lang="en-US" dirty="0" err="1"/>
              <a:t>ve</a:t>
            </a:r>
            <a:r>
              <a:rPr lang="en-US" dirty="0"/>
              <a:t> examples</a:t>
            </a:r>
          </a:p>
        </p:txBody>
      </p:sp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83DBDAC8-82B8-4F66-B04A-771B556C2936}"/>
              </a:ext>
            </a:extLst>
          </p:cNvPr>
          <p:cNvSpPr/>
          <p:nvPr/>
        </p:nvSpPr>
        <p:spPr>
          <a:xfrm>
            <a:off x="2881600" y="3427448"/>
            <a:ext cx="1571065" cy="1124124"/>
          </a:xfrm>
          <a:prstGeom prst="flowChartMulti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Full dataset</a:t>
            </a:r>
          </a:p>
        </p:txBody>
      </p:sp>
      <p:sp>
        <p:nvSpPr>
          <p:cNvPr id="7" name="Flowchart: Document 6">
            <a:extLst>
              <a:ext uri="{FF2B5EF4-FFF2-40B4-BE49-F238E27FC236}">
                <a16:creationId xmlns:a16="http://schemas.microsoft.com/office/drawing/2014/main" id="{8481E49F-CD9C-4480-A7E6-0FC7581A54AB}"/>
              </a:ext>
            </a:extLst>
          </p:cNvPr>
          <p:cNvSpPr/>
          <p:nvPr/>
        </p:nvSpPr>
        <p:spPr>
          <a:xfrm>
            <a:off x="4935513" y="4091118"/>
            <a:ext cx="1527548" cy="1023457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3000 random -</a:t>
            </a:r>
            <a:r>
              <a:rPr lang="en-US" dirty="0" err="1"/>
              <a:t>ve</a:t>
            </a:r>
            <a:r>
              <a:rPr lang="en-US" dirty="0"/>
              <a:t> examples</a:t>
            </a:r>
          </a:p>
        </p:txBody>
      </p:sp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D026DB7F-FD61-4DA1-B40A-1EDCFE75B907}"/>
              </a:ext>
            </a:extLst>
          </p:cNvPr>
          <p:cNvSpPr/>
          <p:nvPr/>
        </p:nvSpPr>
        <p:spPr>
          <a:xfrm>
            <a:off x="7096821" y="2679306"/>
            <a:ext cx="1527548" cy="1023457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5400 training data</a:t>
            </a:r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E96AA7A8-9CCF-43FD-A04D-60E2380E785F}"/>
              </a:ext>
            </a:extLst>
          </p:cNvPr>
          <p:cNvSpPr/>
          <p:nvPr/>
        </p:nvSpPr>
        <p:spPr>
          <a:xfrm>
            <a:off x="7096821" y="4091310"/>
            <a:ext cx="1527548" cy="1023457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600 validation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4507C8-784B-41C7-8A03-B58A61B506D2}"/>
              </a:ext>
            </a:extLst>
          </p:cNvPr>
          <p:cNvCxnSpPr>
            <a:stCxn id="6" idx="3"/>
            <a:endCxn id="5" idx="1"/>
          </p:cNvCxnSpPr>
          <p:nvPr/>
        </p:nvCxnSpPr>
        <p:spPr>
          <a:xfrm flipV="1">
            <a:off x="4452665" y="3191036"/>
            <a:ext cx="482848" cy="798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C5AF95-D810-4797-A956-D49009861CD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452665" y="3989510"/>
            <a:ext cx="482848" cy="613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9E6E79-5212-4B33-9FF8-B90C1BB9D33D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6463061" y="3191036"/>
            <a:ext cx="633760" cy="141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4E24EC-7683-4CD0-9E9F-B3794481CADB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463061" y="4602847"/>
            <a:ext cx="633760" cy="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5747A7-EF1E-4DEE-9229-8E4D43133EB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463061" y="3191035"/>
            <a:ext cx="633760" cy="1411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C074B4-859F-40EC-A9B4-0FE20F2B28ED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6463061" y="3190843"/>
            <a:ext cx="633760" cy="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926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B0417-A017-4866-91B4-FEA8AF404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99533"/>
            <a:ext cx="5142271" cy="1658198"/>
          </a:xfrm>
        </p:spPr>
        <p:txBody>
          <a:bodyPr>
            <a:normAutofit/>
          </a:bodyPr>
          <a:lstStyle/>
          <a:p>
            <a:r>
              <a:rPr lang="en-US" dirty="0"/>
              <a:t>Experiments with width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5AC6A-F390-41B3-9E88-661906B6E9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92" y="1285950"/>
            <a:ext cx="5451627" cy="3966059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6C601-5FF3-40DE-8728-0E5FDEE36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011680"/>
            <a:ext cx="5142271" cy="3864732"/>
          </a:xfrm>
        </p:spPr>
        <p:txBody>
          <a:bodyPr>
            <a:normAutofit/>
          </a:bodyPr>
          <a:lstStyle/>
          <a:p>
            <a:r>
              <a:rPr lang="en-US" dirty="0"/>
              <a:t>Did not improve the model much</a:t>
            </a:r>
          </a:p>
          <a:p>
            <a:pPr lvl="1"/>
            <a:r>
              <a:rPr lang="en-US" dirty="0"/>
              <a:t>In fact showed signs of overfitting</a:t>
            </a:r>
          </a:p>
        </p:txBody>
      </p:sp>
    </p:spTree>
    <p:extLst>
      <p:ext uri="{BB962C8B-B14F-4D97-AF65-F5344CB8AC3E}">
        <p14:creationId xmlns:p14="http://schemas.microsoft.com/office/powerpoint/2010/main" val="1600814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C016D-1A10-4E79-8EE4-063B314D2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 vs </a:t>
            </a:r>
            <a:r>
              <a:rPr lang="en-US" dirty="0" err="1"/>
              <a:t>Adam+SGD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9466C-2493-48C3-B21A-13FBC00D1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Adam is good at converging on a decent local optima without needing to tune hyperparameters too much</a:t>
            </a:r>
          </a:p>
          <a:p>
            <a:r>
              <a:rPr lang="en-US" dirty="0"/>
              <a:t>SGD is good at finding high-quality local minima but is slower and require more tuning of hyperparameters</a:t>
            </a:r>
          </a:p>
          <a:p>
            <a:r>
              <a:rPr lang="en-US" dirty="0"/>
              <a:t>Combine both: Run Adam for 100 epochs, run SGD with momentum and decay for another 100 epochs</a:t>
            </a:r>
          </a:p>
          <a:p>
            <a:r>
              <a:rPr lang="en-US" dirty="0"/>
              <a:t>Increase in accuracy from 92% to 95%</a:t>
            </a:r>
          </a:p>
          <a:p>
            <a:r>
              <a:rPr lang="en-US" dirty="0"/>
              <a:t>Use a larger batch size to increase learning rate </a:t>
            </a:r>
          </a:p>
        </p:txBody>
      </p:sp>
    </p:spTree>
    <p:extLst>
      <p:ext uri="{BB962C8B-B14F-4D97-AF65-F5344CB8AC3E}">
        <p14:creationId xmlns:p14="http://schemas.microsoft.com/office/powerpoint/2010/main" val="3848757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E5E0-EB32-432E-88F4-96E4BA7D2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the first layer to train on sparse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7E6-4CA0-4C34-A781-ED565C401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that reducing grid resolution in the voxelization step makes the input more “dense” and thus the neural network is able to train on it</a:t>
            </a:r>
          </a:p>
          <a:p>
            <a:r>
              <a:rPr lang="en-US" dirty="0"/>
              <a:t>Equivalent to having a high resolution input and running it through a sum pooling layer to reduce the size</a:t>
            </a:r>
          </a:p>
          <a:p>
            <a:r>
              <a:rPr lang="en-US" dirty="0"/>
              <a:t>Instead of arbitrarily reducing the size, let the network learn what to keep</a:t>
            </a:r>
          </a:p>
          <a:p>
            <a:pPr lvl="1"/>
            <a:r>
              <a:rPr lang="en-US" dirty="0"/>
              <a:t>Use higher kernel size and dilation rate in the first convolution 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58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B365-C78E-4535-B484-84B31F1E2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99533"/>
            <a:ext cx="5142271" cy="1658198"/>
          </a:xfrm>
        </p:spPr>
        <p:txBody>
          <a:bodyPr>
            <a:normAutofit/>
          </a:bodyPr>
          <a:lstStyle/>
          <a:p>
            <a:r>
              <a:rPr lang="en-US" sz="4200"/>
              <a:t>Modifying the first layer to train on sparse data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1E43BEB-9281-4183-9B85-E4CF2ED43D5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292764"/>
            <a:ext cx="5451627" cy="395243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8DA5710-78C8-4D88-9DC2-D08D61866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011680"/>
            <a:ext cx="5142271" cy="38647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Small voxel</a:t>
            </a:r>
          </a:p>
          <a:p>
            <a:pPr lvl="1"/>
            <a:r>
              <a:rPr lang="en-US" dirty="0"/>
              <a:t>Max Distance: 20; Grid Resolution: 4</a:t>
            </a:r>
          </a:p>
          <a:p>
            <a:pPr lvl="1"/>
            <a:r>
              <a:rPr lang="en-US" dirty="0"/>
              <a:t>Kernel Size:3; Dilation Rate: 1</a:t>
            </a:r>
          </a:p>
          <a:p>
            <a:pPr lvl="1"/>
            <a:r>
              <a:rPr lang="en-US" dirty="0"/>
              <a:t>Final length: 9</a:t>
            </a:r>
          </a:p>
          <a:p>
            <a:r>
              <a:rPr lang="en-US" dirty="0"/>
              <a:t>Large voxel</a:t>
            </a:r>
          </a:p>
          <a:p>
            <a:pPr lvl="1"/>
            <a:r>
              <a:rPr lang="en-US" dirty="0"/>
              <a:t>Max Distance: 40; Grid Resolution: 2</a:t>
            </a:r>
          </a:p>
          <a:p>
            <a:pPr lvl="1"/>
            <a:r>
              <a:rPr lang="en-US" dirty="0"/>
              <a:t>Kernel Size: 17; Dilation Rate: 2</a:t>
            </a:r>
          </a:p>
          <a:p>
            <a:pPr lvl="1"/>
            <a:r>
              <a:rPr lang="en-US" dirty="0"/>
              <a:t>Final length: 9</a:t>
            </a:r>
          </a:p>
          <a:p>
            <a:r>
              <a:rPr lang="en-US" dirty="0"/>
              <a:t>Large voxel model successfully trained and produced similar results to small voxel model</a:t>
            </a:r>
          </a:p>
        </p:txBody>
      </p:sp>
    </p:spTree>
    <p:extLst>
      <p:ext uri="{BB962C8B-B14F-4D97-AF65-F5344CB8AC3E}">
        <p14:creationId xmlns:p14="http://schemas.microsoft.com/office/powerpoint/2010/main" val="1099116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B365-C78E-4535-B484-84B31F1E2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99533"/>
            <a:ext cx="5142271" cy="1658198"/>
          </a:xfrm>
        </p:spPr>
        <p:txBody>
          <a:bodyPr>
            <a:normAutofit/>
          </a:bodyPr>
          <a:lstStyle/>
          <a:p>
            <a:r>
              <a:rPr lang="en-US" sz="4200"/>
              <a:t>Modifying the first layer to train on sparse data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1E43BEB-9281-4183-9B85-E4CF2ED43D5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292764"/>
            <a:ext cx="5451627" cy="395243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8DA5710-78C8-4D88-9DC2-D08D61866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011680"/>
            <a:ext cx="5142271" cy="3864732"/>
          </a:xfrm>
        </p:spPr>
        <p:txBody>
          <a:bodyPr>
            <a:normAutofit/>
          </a:bodyPr>
          <a:lstStyle/>
          <a:p>
            <a:r>
              <a:rPr lang="en-US" dirty="0"/>
              <a:t>Downside of this method:</a:t>
            </a:r>
          </a:p>
          <a:p>
            <a:pPr lvl="1"/>
            <a:r>
              <a:rPr lang="en-US" dirty="0"/>
              <a:t>Input is an extremely large voxel that needs to be generated</a:t>
            </a:r>
          </a:p>
          <a:p>
            <a:r>
              <a:rPr lang="en-US" dirty="0"/>
              <a:t>Would be much more efficient if input tensors stayed sparse throughout</a:t>
            </a:r>
          </a:p>
          <a:p>
            <a:pPr lvl="1"/>
            <a:r>
              <a:rPr lang="en-US" dirty="0"/>
              <a:t>Possible research topic?</a:t>
            </a:r>
          </a:p>
        </p:txBody>
      </p:sp>
    </p:spTree>
    <p:extLst>
      <p:ext uri="{BB962C8B-B14F-4D97-AF65-F5344CB8AC3E}">
        <p14:creationId xmlns:p14="http://schemas.microsoft.com/office/powerpoint/2010/main" val="2724384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54EC3-34CE-4C5D-B4B0-664298AE0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99533"/>
            <a:ext cx="5142271" cy="1658198"/>
          </a:xfrm>
        </p:spPr>
        <p:txBody>
          <a:bodyPr>
            <a:normAutofit/>
          </a:bodyPr>
          <a:lstStyle/>
          <a:p>
            <a:r>
              <a:rPr lang="en-US" sz="5000" dirty="0"/>
              <a:t>Training examples ratio</a:t>
            </a:r>
          </a:p>
        </p:txBody>
      </p:sp>
      <p:pic>
        <p:nvPicPr>
          <p:cNvPr id="10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0E97EC-99FF-4CA9-A6F8-EBD7404424A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823390"/>
            <a:ext cx="5451627" cy="4891179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44D956E-08E9-47D8-95B4-3F6BE0AFE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011680"/>
            <a:ext cx="5142271" cy="3864732"/>
          </a:xfrm>
        </p:spPr>
        <p:txBody>
          <a:bodyPr>
            <a:normAutofit/>
          </a:bodyPr>
          <a:lstStyle/>
          <a:p>
            <a:r>
              <a:rPr lang="en-US" dirty="0"/>
              <a:t>Training of network using 1:1 positive to negative training examples yield a high false positive rate</a:t>
            </a:r>
          </a:p>
        </p:txBody>
      </p:sp>
    </p:spTree>
    <p:extLst>
      <p:ext uri="{BB962C8B-B14F-4D97-AF65-F5344CB8AC3E}">
        <p14:creationId xmlns:p14="http://schemas.microsoft.com/office/powerpoint/2010/main" val="1682034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54EC3-34CE-4C5D-B4B0-664298AE0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99533"/>
            <a:ext cx="5142271" cy="1658198"/>
          </a:xfrm>
        </p:spPr>
        <p:txBody>
          <a:bodyPr>
            <a:normAutofit/>
          </a:bodyPr>
          <a:lstStyle/>
          <a:p>
            <a:r>
              <a:rPr lang="en-US" sz="5000" dirty="0"/>
              <a:t>Training examples ratio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A1F4C-FE68-46FA-B798-53028876E8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3192" y="823390"/>
            <a:ext cx="5451627" cy="4891179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44D956E-08E9-47D8-95B4-3F6BE0AFE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011680"/>
            <a:ext cx="5142271" cy="3864732"/>
          </a:xfrm>
        </p:spPr>
        <p:txBody>
          <a:bodyPr>
            <a:normAutofit/>
          </a:bodyPr>
          <a:lstStyle/>
          <a:p>
            <a:r>
              <a:rPr lang="en-US" dirty="0"/>
              <a:t>Using a 1:2 positive to negative training examples yield a lower false positive rate</a:t>
            </a:r>
          </a:p>
          <a:p>
            <a:r>
              <a:rPr lang="en-US" dirty="0"/>
              <a:t>Any higher ratios would reduce the true positive rate significantly</a:t>
            </a:r>
          </a:p>
        </p:txBody>
      </p:sp>
    </p:spTree>
    <p:extLst>
      <p:ext uri="{BB962C8B-B14F-4D97-AF65-F5344CB8AC3E}">
        <p14:creationId xmlns:p14="http://schemas.microsoft.com/office/powerpoint/2010/main" val="3194598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73C27-C1B6-4766-AE9A-1B0A63E04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generation of training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EFD4E-556F-4DFE-AF3B-F5BC6351A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 training makes use of a pre-generated set of negative training examples</a:t>
            </a:r>
          </a:p>
          <a:p>
            <a:r>
              <a:rPr lang="en-US" dirty="0"/>
              <a:t>Only training on 2700/2699</a:t>
            </a:r>
            <a:r>
              <a:rPr lang="en-US" baseline="30000" dirty="0"/>
              <a:t>2 </a:t>
            </a:r>
            <a:r>
              <a:rPr lang="en-US" dirty="0"/>
              <a:t>possible negative training examples</a:t>
            </a:r>
          </a:p>
          <a:p>
            <a:r>
              <a:rPr lang="en-US" dirty="0"/>
              <a:t>Clearly training on more negative training examples is beneficial in reducing false positives</a:t>
            </a:r>
          </a:p>
          <a:p>
            <a:r>
              <a:rPr lang="en-US" dirty="0"/>
              <a:t>Attempt to sample as much negative training examples as possible by regenerating them at the start of each epoch</a:t>
            </a:r>
          </a:p>
        </p:txBody>
      </p:sp>
    </p:spTree>
    <p:extLst>
      <p:ext uri="{BB962C8B-B14F-4D97-AF65-F5344CB8AC3E}">
        <p14:creationId xmlns:p14="http://schemas.microsoft.com/office/powerpoint/2010/main" val="1131102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152FDE-B24B-44FD-A81A-04E98071C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1AEC68-287E-4728-949D-19B075FB2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54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9E71-4D7E-4D10-909D-4D5F71DE1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/>
          <a:lstStyle/>
          <a:p>
            <a:r>
              <a:rPr lang="en-US" dirty="0"/>
              <a:t>Dynamic generation of training examples</a:t>
            </a:r>
          </a:p>
        </p:txBody>
      </p:sp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FB3BB15B-639F-4BCE-94FB-AE77328E2CE7}"/>
              </a:ext>
            </a:extLst>
          </p:cNvPr>
          <p:cNvSpPr/>
          <p:nvPr/>
        </p:nvSpPr>
        <p:spPr>
          <a:xfrm>
            <a:off x="3919151" y="2801705"/>
            <a:ext cx="1527548" cy="1023457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2700 training pairs</a:t>
            </a:r>
          </a:p>
        </p:txBody>
      </p:sp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83DBDAC8-82B8-4F66-B04A-771B556C2936}"/>
              </a:ext>
            </a:extLst>
          </p:cNvPr>
          <p:cNvSpPr/>
          <p:nvPr/>
        </p:nvSpPr>
        <p:spPr>
          <a:xfrm>
            <a:off x="1865238" y="3549846"/>
            <a:ext cx="1571065" cy="1124124"/>
          </a:xfrm>
          <a:prstGeom prst="flowChartMulti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Full dataset</a:t>
            </a:r>
          </a:p>
        </p:txBody>
      </p:sp>
      <p:sp>
        <p:nvSpPr>
          <p:cNvPr id="7" name="Flowchart: Document 6">
            <a:extLst>
              <a:ext uri="{FF2B5EF4-FFF2-40B4-BE49-F238E27FC236}">
                <a16:creationId xmlns:a16="http://schemas.microsoft.com/office/drawing/2014/main" id="{8481E49F-CD9C-4480-A7E6-0FC7581A54AB}"/>
              </a:ext>
            </a:extLst>
          </p:cNvPr>
          <p:cNvSpPr/>
          <p:nvPr/>
        </p:nvSpPr>
        <p:spPr>
          <a:xfrm>
            <a:off x="3919151" y="4213516"/>
            <a:ext cx="1527548" cy="1023457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300 validation pairs</a:t>
            </a:r>
          </a:p>
        </p:txBody>
      </p:sp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D026DB7F-FD61-4DA1-B40A-1EDCFE75B907}"/>
              </a:ext>
            </a:extLst>
          </p:cNvPr>
          <p:cNvSpPr/>
          <p:nvPr/>
        </p:nvSpPr>
        <p:spPr>
          <a:xfrm>
            <a:off x="6080459" y="2801704"/>
            <a:ext cx="1527548" cy="1023457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2700 positive training examples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4507C8-784B-41C7-8A03-B58A61B506D2}"/>
              </a:ext>
            </a:extLst>
          </p:cNvPr>
          <p:cNvCxnSpPr>
            <a:stCxn id="6" idx="3"/>
            <a:endCxn id="5" idx="1"/>
          </p:cNvCxnSpPr>
          <p:nvPr/>
        </p:nvCxnSpPr>
        <p:spPr>
          <a:xfrm flipV="1">
            <a:off x="3436303" y="3313434"/>
            <a:ext cx="482848" cy="798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C5AF95-D810-4797-A956-D49009861CD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436303" y="4111908"/>
            <a:ext cx="482848" cy="613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C074B4-859F-40EC-A9B4-0FE20F2B28ED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446699" y="3313241"/>
            <a:ext cx="633760" cy="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52134B-5E3C-4EFE-A452-6664756C5C3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446699" y="3313435"/>
            <a:ext cx="633760" cy="14118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Flowchart: Document 15">
            <a:extLst>
              <a:ext uri="{FF2B5EF4-FFF2-40B4-BE49-F238E27FC236}">
                <a16:creationId xmlns:a16="http://schemas.microsoft.com/office/drawing/2014/main" id="{EB16C4D3-8E51-4D03-BFE8-05D8A9332CF8}"/>
              </a:ext>
            </a:extLst>
          </p:cNvPr>
          <p:cNvSpPr/>
          <p:nvPr/>
        </p:nvSpPr>
        <p:spPr>
          <a:xfrm>
            <a:off x="6080459" y="4213515"/>
            <a:ext cx="1527548" cy="1023457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2700 negative training examples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C14A3-7C2A-4E5A-B10D-3076C800EB46}"/>
              </a:ext>
            </a:extLst>
          </p:cNvPr>
          <p:cNvSpPr txBox="1"/>
          <p:nvPr/>
        </p:nvSpPr>
        <p:spPr>
          <a:xfrm>
            <a:off x="5727227" y="3913989"/>
            <a:ext cx="23583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(Generated at the start of each epoch)</a:t>
            </a:r>
          </a:p>
        </p:txBody>
      </p:sp>
      <p:sp>
        <p:nvSpPr>
          <p:cNvPr id="19" name="Flowchart: Document 18">
            <a:extLst>
              <a:ext uri="{FF2B5EF4-FFF2-40B4-BE49-F238E27FC236}">
                <a16:creationId xmlns:a16="http://schemas.microsoft.com/office/drawing/2014/main" id="{C2507E8A-F2FC-4674-92D9-8D4747A8BE87}"/>
              </a:ext>
            </a:extLst>
          </p:cNvPr>
          <p:cNvSpPr/>
          <p:nvPr/>
        </p:nvSpPr>
        <p:spPr>
          <a:xfrm>
            <a:off x="8366093" y="3512638"/>
            <a:ext cx="1527548" cy="1023457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5400 training examples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8C19B4-0E72-4280-9BA8-2C4A225294DB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>
            <a:off x="7608007" y="3313433"/>
            <a:ext cx="758086" cy="7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030BA2-B6A1-424B-A2F9-FBAFC9564695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 flipV="1">
            <a:off x="7608007" y="4024367"/>
            <a:ext cx="758086" cy="700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423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7903-831F-4846-A2C8-7E5099417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99533"/>
            <a:ext cx="5142271" cy="1658198"/>
          </a:xfrm>
        </p:spPr>
        <p:txBody>
          <a:bodyPr>
            <a:normAutofit/>
          </a:bodyPr>
          <a:lstStyle/>
          <a:p>
            <a:r>
              <a:rPr lang="en-US"/>
              <a:t>Implementing in Keras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A3B41-EED5-4A7A-AA05-AEA0F6E51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948206"/>
            <a:ext cx="5451627" cy="46415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576DF-FA5F-4FD0-A969-636430178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011680"/>
            <a:ext cx="5142271" cy="3864732"/>
          </a:xfrm>
        </p:spPr>
        <p:txBody>
          <a:bodyPr>
            <a:normAutofit/>
          </a:bodyPr>
          <a:lstStyle/>
          <a:p>
            <a:r>
              <a:rPr lang="en-US" dirty="0"/>
              <a:t>Define a </a:t>
            </a:r>
            <a:r>
              <a:rPr lang="en-US" dirty="0" err="1"/>
              <a:t>Keras</a:t>
            </a:r>
            <a:r>
              <a:rPr lang="en-US" dirty="0"/>
              <a:t> Sequence object that returns a batch of training examples when __</a:t>
            </a:r>
            <a:r>
              <a:rPr lang="en-US" dirty="0" err="1"/>
              <a:t>getitem</a:t>
            </a:r>
            <a:r>
              <a:rPr lang="en-US" dirty="0"/>
              <a:t>__ is called</a:t>
            </a:r>
          </a:p>
          <a:p>
            <a:r>
              <a:rPr lang="en-US" dirty="0"/>
              <a:t>Use </a:t>
            </a:r>
            <a:r>
              <a:rPr lang="en-US" dirty="0" err="1"/>
              <a:t>fit_generator</a:t>
            </a:r>
            <a:r>
              <a:rPr lang="en-US" dirty="0"/>
              <a:t>() instead of fit() when training your model</a:t>
            </a:r>
          </a:p>
          <a:p>
            <a:r>
              <a:rPr lang="en-US" dirty="0"/>
              <a:t>Adam used throughout since the loss landscape is constantly shifting</a:t>
            </a:r>
          </a:p>
        </p:txBody>
      </p:sp>
    </p:spTree>
    <p:extLst>
      <p:ext uri="{BB962C8B-B14F-4D97-AF65-F5344CB8AC3E}">
        <p14:creationId xmlns:p14="http://schemas.microsoft.com/office/powerpoint/2010/main" val="1888133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F508E-71DD-47AB-9942-20A21AA3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99533"/>
            <a:ext cx="5142271" cy="1658198"/>
          </a:xfrm>
        </p:spPr>
        <p:txBody>
          <a:bodyPr>
            <a:normAutofit/>
          </a:bodyPr>
          <a:lstStyle/>
          <a:p>
            <a:r>
              <a:rPr lang="en-US" dirty="0"/>
              <a:t>Dynamic generation results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78F392F4-F076-48D9-9509-2EFC92791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2" y="823390"/>
            <a:ext cx="5451627" cy="4891178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F6234E3-5D4C-42F2-96E0-B03CAB9F1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011680"/>
            <a:ext cx="5142271" cy="3864732"/>
          </a:xfrm>
        </p:spPr>
        <p:txBody>
          <a:bodyPr>
            <a:normAutofit/>
          </a:bodyPr>
          <a:lstStyle/>
          <a:p>
            <a:r>
              <a:rPr lang="en-US" dirty="0"/>
              <a:t>Validated on dataset with 1:10 positive to negative validation examples</a:t>
            </a:r>
          </a:p>
          <a:p>
            <a:r>
              <a:rPr lang="en-US" dirty="0"/>
              <a:t>Is able to reduce false positive rate while maintaining true positive rate</a:t>
            </a:r>
          </a:p>
        </p:txBody>
      </p:sp>
    </p:spTree>
    <p:extLst>
      <p:ext uri="{BB962C8B-B14F-4D97-AF65-F5344CB8AC3E}">
        <p14:creationId xmlns:p14="http://schemas.microsoft.com/office/powerpoint/2010/main" val="4232336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B15B0-6BD4-4BD9-AB64-874698FFD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99533"/>
            <a:ext cx="5142271" cy="1658198"/>
          </a:xfrm>
        </p:spPr>
        <p:txBody>
          <a:bodyPr>
            <a:normAutofit/>
          </a:bodyPr>
          <a:lstStyle/>
          <a:p>
            <a:r>
              <a:rPr lang="en-US" sz="4200" dirty="0"/>
              <a:t>Separate your training and validation dataset!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43081-7FEC-4AF1-962A-8ECD8C61BA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3192" y="823390"/>
            <a:ext cx="5451627" cy="48911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969CA-FC51-4BED-B983-F688220B8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011680"/>
            <a:ext cx="5142271" cy="3864732"/>
          </a:xfrm>
        </p:spPr>
        <p:txBody>
          <a:bodyPr>
            <a:normAutofit/>
          </a:bodyPr>
          <a:lstStyle/>
          <a:p>
            <a:r>
              <a:rPr lang="en-US" dirty="0"/>
              <a:t>This result is from a model where the generation of training and validation data were from the same dataset</a:t>
            </a:r>
          </a:p>
        </p:txBody>
      </p:sp>
    </p:spTree>
    <p:extLst>
      <p:ext uri="{BB962C8B-B14F-4D97-AF65-F5344CB8AC3E}">
        <p14:creationId xmlns:p14="http://schemas.microsoft.com/office/powerpoint/2010/main" val="2387312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6FEEE7-F59D-4D7A-A215-2CEA9F070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2565D1-6D27-49AC-8E3A-54759B5F0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202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FDB332-B151-4C48-89C1-D81FC430F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is not accurate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4CC756-764B-41DA-ABE9-4D237D711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is the number of correct predictions/total number of examples</a:t>
            </a:r>
          </a:p>
          <a:p>
            <a:r>
              <a:rPr lang="en-US" dirty="0"/>
              <a:t>Does not reveal anything about predicting positive and negative training examples correctly</a:t>
            </a:r>
          </a:p>
          <a:p>
            <a:r>
              <a:rPr lang="en-US" dirty="0"/>
              <a:t>Can be skewed if the underlying dataset is skewed</a:t>
            </a:r>
          </a:p>
          <a:p>
            <a:pPr lvl="1"/>
            <a:r>
              <a:rPr lang="en-US" dirty="0"/>
              <a:t>E.g. Model has high false negative rates but the dataset has few positive examples</a:t>
            </a:r>
          </a:p>
        </p:txBody>
      </p:sp>
    </p:spTree>
    <p:extLst>
      <p:ext uri="{BB962C8B-B14F-4D97-AF65-F5344CB8AC3E}">
        <p14:creationId xmlns:p14="http://schemas.microsoft.com/office/powerpoint/2010/main" val="2710412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9D717-C863-47A7-AF99-8329D7461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99533"/>
            <a:ext cx="5142271" cy="1658198"/>
          </a:xfrm>
        </p:spPr>
        <p:txBody>
          <a:bodyPr>
            <a:normAutofit/>
          </a:bodyPr>
          <a:lstStyle/>
          <a:p>
            <a:r>
              <a:rPr lang="en-US" dirty="0"/>
              <a:t>Confusion Matrix</a:t>
            </a:r>
          </a:p>
        </p:txBody>
      </p:sp>
      <p:pic>
        <p:nvPicPr>
          <p:cNvPr id="4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A405AC-1DE3-492B-B98A-E3CBCCD9F28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823390"/>
            <a:ext cx="5451627" cy="48911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9C33-9A93-4592-AC10-EBFDA4436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011680"/>
            <a:ext cx="5142271" cy="3864732"/>
          </a:xfrm>
        </p:spPr>
        <p:txBody>
          <a:bodyPr>
            <a:normAutofit/>
          </a:bodyPr>
          <a:lstStyle/>
          <a:p>
            <a:r>
              <a:rPr lang="en-US" dirty="0"/>
              <a:t>Breaks down the rates of each prediction, great for comparing between models at the end</a:t>
            </a:r>
          </a:p>
        </p:txBody>
      </p:sp>
    </p:spTree>
    <p:extLst>
      <p:ext uri="{BB962C8B-B14F-4D97-AF65-F5344CB8AC3E}">
        <p14:creationId xmlns:p14="http://schemas.microsoft.com/office/powerpoint/2010/main" val="2039514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6DEA0-8F34-4B73-A88F-22A4528D9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/>
          <a:lstStyle/>
          <a:p>
            <a:r>
              <a:rPr lang="en-US"/>
              <a:t>Precision, Recall, F1 Score, Matthew’s Correlation Coefficient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40C55-BB6F-4AD5-94DD-144ADAD62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7996564" cy="37661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Precision: Number of true positives/Total number of returned positives</a:t>
            </a:r>
          </a:p>
          <a:p>
            <a:r>
              <a:rPr lang="en-US" dirty="0"/>
              <a:t>Recall: Number of true positives/Total number of actual positives</a:t>
            </a:r>
          </a:p>
          <a:p>
            <a:r>
              <a:rPr lang="en-US" dirty="0"/>
              <a:t>F1 Score: Harmonic mean of precision and recall</a:t>
            </a:r>
          </a:p>
          <a:p>
            <a:r>
              <a:rPr lang="en-US" dirty="0"/>
              <a:t>Matthew’s Correlation Coefficient: Measure of quality of binary classifier from -1 to +1</a:t>
            </a:r>
          </a:p>
          <a:p>
            <a:pPr lvl="1"/>
            <a:r>
              <a:rPr lang="en-US" dirty="0"/>
              <a:t>+1: Perfect Prediction</a:t>
            </a:r>
          </a:p>
          <a:p>
            <a:pPr lvl="1"/>
            <a:r>
              <a:rPr lang="en-US" dirty="0"/>
              <a:t>0: Random Prediction</a:t>
            </a:r>
          </a:p>
          <a:p>
            <a:pPr lvl="1"/>
            <a:r>
              <a:rPr lang="en-US" dirty="0"/>
              <a:t>-1 Total disagreement between prediction and observation</a:t>
            </a:r>
          </a:p>
        </p:txBody>
      </p:sp>
      <p:pic>
        <p:nvPicPr>
          <p:cNvPr id="15362" name="Picture 2" descr="https://upload.wikimedia.org/wikipedia/commons/thumb/2/26/Precisionrecall.svg/350px-Precisionrecall.svg.png">
            <a:extLst>
              <a:ext uri="{FF2B5EF4-FFF2-40B4-BE49-F238E27FC236}">
                <a16:creationId xmlns:a16="http://schemas.microsoft.com/office/drawing/2014/main" id="{2583401D-57FD-46D8-AF77-94D2E76D6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37" y="1544582"/>
            <a:ext cx="2667062" cy="484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998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84EE-02E1-4622-9720-3F54875FA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/>
          <a:lstStyle/>
          <a:p>
            <a:r>
              <a:rPr lang="en-US" dirty="0"/>
              <a:t>Metrics in practice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10CDDF-E8B3-49BA-BE90-F309D9D7C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934" y="2149445"/>
            <a:ext cx="4339605" cy="235848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00C5D10-E57D-4409-9021-BA29C6B19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0812" y="2067207"/>
            <a:ext cx="4490923" cy="24407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E4C706-8140-42F4-8DC0-EB6BEE83C6C8}"/>
              </a:ext>
            </a:extLst>
          </p:cNvPr>
          <p:cNvSpPr txBox="1"/>
          <p:nvPr/>
        </p:nvSpPr>
        <p:spPr>
          <a:xfrm>
            <a:off x="2119507" y="4507926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Validation Precision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17F0E9-897B-40AA-ACA6-D1762DC8529E}"/>
              </a:ext>
            </a:extLst>
          </p:cNvPr>
          <p:cNvSpPr txBox="1"/>
          <p:nvPr/>
        </p:nvSpPr>
        <p:spPr>
          <a:xfrm>
            <a:off x="7609044" y="4507926"/>
            <a:ext cx="1698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Validation Recall</a:t>
            </a:r>
          </a:p>
        </p:txBody>
      </p:sp>
    </p:spTree>
    <p:extLst>
      <p:ext uri="{BB962C8B-B14F-4D97-AF65-F5344CB8AC3E}">
        <p14:creationId xmlns:p14="http://schemas.microsoft.com/office/powerpoint/2010/main" val="667371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F4493D2-CB0C-4CE6-8548-4FCDF015D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7139" y="2067207"/>
            <a:ext cx="4486879" cy="2438521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0D4590D-4338-49D4-A4FA-3E4B51996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6934" y="2157731"/>
            <a:ext cx="4339605" cy="235848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384EE-02E1-4622-9720-3F54875FA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/>
          <a:lstStyle/>
          <a:p>
            <a:r>
              <a:rPr lang="en-US" dirty="0"/>
              <a:t>Metrics in practice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E4C706-8140-42F4-8DC0-EB6BEE83C6C8}"/>
              </a:ext>
            </a:extLst>
          </p:cNvPr>
          <p:cNvSpPr txBox="1"/>
          <p:nvPr/>
        </p:nvSpPr>
        <p:spPr>
          <a:xfrm>
            <a:off x="2119507" y="4507926"/>
            <a:ext cx="160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Validation MCC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17F0E9-897B-40AA-ACA6-D1762DC8529E}"/>
              </a:ext>
            </a:extLst>
          </p:cNvPr>
          <p:cNvSpPr txBox="1"/>
          <p:nvPr/>
        </p:nvSpPr>
        <p:spPr>
          <a:xfrm>
            <a:off x="7609044" y="4507926"/>
            <a:ext cx="1987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Validation Accuracy</a:t>
            </a:r>
          </a:p>
        </p:txBody>
      </p:sp>
    </p:spTree>
    <p:extLst>
      <p:ext uri="{BB962C8B-B14F-4D97-AF65-F5344CB8AC3E}">
        <p14:creationId xmlns:p14="http://schemas.microsoft.com/office/powerpoint/2010/main" val="3350552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590A0-7B37-4005-B3C8-A2405E832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Protein-Ligand bindings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C63C3-9EE7-417E-83C3-2215ABF29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Ligands (e.g. medication) bind with proteins (e.g. DNA in our body) to perform biological processes</a:t>
            </a:r>
          </a:p>
          <a:p>
            <a:r>
              <a:rPr lang="en-US" dirty="0"/>
              <a:t>Predicting protein-ligand bindings is essential in drug discovery</a:t>
            </a:r>
          </a:p>
        </p:txBody>
      </p:sp>
    </p:spTree>
    <p:extLst>
      <p:ext uri="{BB962C8B-B14F-4D97-AF65-F5344CB8AC3E}">
        <p14:creationId xmlns:p14="http://schemas.microsoft.com/office/powerpoint/2010/main" val="2640772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BFE5-A37B-43BA-BD79-AD330109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ligands?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1E86B-3BB9-4265-8D59-05B9D9DD9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Given n proteins and ligands, for each protein return the top 10 ligand that is likely to bind with the protein</a:t>
            </a:r>
          </a:p>
          <a:p>
            <a:r>
              <a:rPr lang="en-US" dirty="0"/>
              <a:t>Number of protein with correct ligand in the top 10 / Total number of proteins</a:t>
            </a:r>
          </a:p>
          <a:p>
            <a:r>
              <a:rPr lang="en-US" dirty="0"/>
              <a:t>Let’s say we have a model with 100% true positive rate and 1% false positive rate</a:t>
            </a:r>
          </a:p>
          <a:p>
            <a:pPr lvl="1"/>
            <a:r>
              <a:rPr lang="en-US" dirty="0"/>
              <a:t>n = 1000: The model returns 10 false positives for every protein which might push out the true positive</a:t>
            </a:r>
          </a:p>
          <a:p>
            <a:pPr lvl="1"/>
            <a:r>
              <a:rPr lang="en-US" dirty="0"/>
              <a:t>n = 10000: The model returns 100 false positives for every protein. The true positive is now even less likely to be in the top 10</a:t>
            </a:r>
          </a:p>
          <a:p>
            <a:r>
              <a:rPr lang="en-US" dirty="0"/>
              <a:t>As n approaches infinity, the accuracy of any model except a literally perfect one approaches 0</a:t>
            </a:r>
          </a:p>
        </p:txBody>
      </p:sp>
    </p:spTree>
    <p:extLst>
      <p:ext uri="{BB962C8B-B14F-4D97-AF65-F5344CB8AC3E}">
        <p14:creationId xmlns:p14="http://schemas.microsoft.com/office/powerpoint/2010/main" val="3869816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A67951-20AA-4A06-AC65-9C075C758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7FF60-A1D3-4415-BFB0-CF667AF91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70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438F0-B2D7-4F6B-AA72-9BA8E744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6AD40-E4BB-417E-B89E-4C9A2FF52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the type of problem so you can make use of the correct metrics</a:t>
            </a:r>
          </a:p>
          <a:p>
            <a:r>
              <a:rPr lang="en-US" dirty="0"/>
              <a:t>Make sure you separate your training and validation dataset</a:t>
            </a:r>
          </a:p>
          <a:p>
            <a:r>
              <a:rPr lang="en-US" dirty="0"/>
              <a:t>Make use of sparse matrices and tensors</a:t>
            </a:r>
          </a:p>
          <a:p>
            <a:r>
              <a:rPr lang="en-US" dirty="0"/>
              <a:t>Make use of different optimizers throughout the training</a:t>
            </a:r>
          </a:p>
          <a:p>
            <a:r>
              <a:rPr lang="en-US" dirty="0"/>
              <a:t>If the dataset is extremely large, randomly sample the dataset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458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6FC0-7046-4022-9D5D-B73F9995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Tip: Tensor Processing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C6A1-53AA-4A61-A211-0047DC42A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456232"/>
          </a:xfrm>
        </p:spPr>
        <p:txBody>
          <a:bodyPr>
            <a:normAutofit/>
          </a:bodyPr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has had free GPU (Tesla K1) for everyone for a while</a:t>
            </a:r>
          </a:p>
          <a:p>
            <a:pPr lvl="1"/>
            <a:r>
              <a:rPr lang="en-US" dirty="0"/>
              <a:t>Runtime per epoch (batch size 500): 40s</a:t>
            </a:r>
          </a:p>
          <a:p>
            <a:r>
              <a:rPr lang="en-US" dirty="0"/>
              <a:t>They recently opened up access to their TPU servers within </a:t>
            </a:r>
            <a:r>
              <a:rPr lang="en-US" dirty="0" err="1"/>
              <a:t>Colab</a:t>
            </a:r>
            <a:endParaRPr lang="en-US" dirty="0"/>
          </a:p>
          <a:p>
            <a:pPr lvl="1"/>
            <a:r>
              <a:rPr lang="en-US" dirty="0"/>
              <a:t>Runtime per epoch (batch size 1024): 3-5s</a:t>
            </a:r>
          </a:p>
          <a:p>
            <a:pPr lvl="1"/>
            <a:r>
              <a:rPr lang="en-US" dirty="0"/>
              <a:t>Generating the data took longer than to fit the model</a:t>
            </a:r>
          </a:p>
          <a:p>
            <a:r>
              <a:rPr lang="en-US" dirty="0"/>
              <a:t>Not many changes required to your </a:t>
            </a:r>
            <a:r>
              <a:rPr lang="en-US" dirty="0" err="1"/>
              <a:t>Keras</a:t>
            </a:r>
            <a:r>
              <a:rPr lang="en-US" dirty="0"/>
              <a:t> code to get it to work on the TPU</a:t>
            </a:r>
          </a:p>
          <a:p>
            <a:endParaRPr lang="en-US" dirty="0"/>
          </a:p>
          <a:p>
            <a:r>
              <a:rPr lang="en-US" dirty="0"/>
              <a:t>Download my code:</a:t>
            </a:r>
          </a:p>
          <a:p>
            <a:pPr lvl="1" algn="ctr"/>
            <a:r>
              <a:rPr lang="en-US" sz="3200" dirty="0"/>
              <a:t>https://whluo.me/DeepPL/TPUDeepPL.ipynb</a:t>
            </a:r>
          </a:p>
        </p:txBody>
      </p:sp>
    </p:spTree>
    <p:extLst>
      <p:ext uri="{BB962C8B-B14F-4D97-AF65-F5344CB8AC3E}">
        <p14:creationId xmlns:p14="http://schemas.microsoft.com/office/powerpoint/2010/main" val="3659125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21FC-B747-45D3-AAF9-A6835CC91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0F1D1-7F54-4C5F-B882-11892B3F7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model that can accurately predict whether a given protein-ligand combination will bind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01DD73-FF93-4AB9-86A7-C3AD264832C7}"/>
              </a:ext>
            </a:extLst>
          </p:cNvPr>
          <p:cNvGrpSpPr/>
          <p:nvPr/>
        </p:nvGrpSpPr>
        <p:grpSpPr>
          <a:xfrm>
            <a:off x="1316372" y="2969448"/>
            <a:ext cx="9389961" cy="3188071"/>
            <a:chOff x="1316372" y="3221118"/>
            <a:chExt cx="9389961" cy="3188071"/>
          </a:xfrm>
        </p:grpSpPr>
        <p:sp>
          <p:nvSpPr>
            <p:cNvPr id="5" name="Flowchart: Document 4">
              <a:extLst>
                <a:ext uri="{FF2B5EF4-FFF2-40B4-BE49-F238E27FC236}">
                  <a16:creationId xmlns:a16="http://schemas.microsoft.com/office/drawing/2014/main" id="{B5661089-74D7-4147-AD8B-2C4F945E7C78}"/>
                </a:ext>
              </a:extLst>
            </p:cNvPr>
            <p:cNvSpPr/>
            <p:nvPr/>
          </p:nvSpPr>
          <p:spPr>
            <a:xfrm>
              <a:off x="1316372" y="3221118"/>
              <a:ext cx="1527548" cy="1023457"/>
            </a:xfrm>
            <a:prstGeom prst="flowChart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Protein data</a:t>
              </a:r>
            </a:p>
          </p:txBody>
        </p:sp>
        <p:sp>
          <p:nvSpPr>
            <p:cNvPr id="6" name="Flowchart: Document 5">
              <a:extLst>
                <a:ext uri="{FF2B5EF4-FFF2-40B4-BE49-F238E27FC236}">
                  <a16:creationId xmlns:a16="http://schemas.microsoft.com/office/drawing/2014/main" id="{DC4734DA-FBB1-4A85-98AC-771D009D6772}"/>
                </a:ext>
              </a:extLst>
            </p:cNvPr>
            <p:cNvSpPr/>
            <p:nvPr/>
          </p:nvSpPr>
          <p:spPr>
            <a:xfrm>
              <a:off x="1316372" y="4455698"/>
              <a:ext cx="1527548" cy="1023457"/>
            </a:xfrm>
            <a:prstGeom prst="flowChart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Ligand data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92A5975F-4799-42BE-94B5-571ED884AFA2}"/>
                </a:ext>
              </a:extLst>
            </p:cNvPr>
            <p:cNvSpPr/>
            <p:nvPr/>
          </p:nvSpPr>
          <p:spPr>
            <a:xfrm>
              <a:off x="2936144" y="3661540"/>
              <a:ext cx="1568743" cy="116607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Preprocess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7E05633E-B792-4519-BEC2-BBC2F1154200}"/>
                </a:ext>
              </a:extLst>
            </p:cNvPr>
            <p:cNvSpPr/>
            <p:nvPr/>
          </p:nvSpPr>
          <p:spPr>
            <a:xfrm>
              <a:off x="4555917" y="3456578"/>
              <a:ext cx="2147581" cy="1787111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Predictive Model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5BCD2C9F-8B3D-44BA-A456-73E6E32CE731}"/>
                </a:ext>
              </a:extLst>
            </p:cNvPr>
            <p:cNvSpPr/>
            <p:nvPr/>
          </p:nvSpPr>
          <p:spPr>
            <a:xfrm>
              <a:off x="6846754" y="3661540"/>
              <a:ext cx="1568743" cy="116607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Predict</a:t>
              </a:r>
            </a:p>
          </p:txBody>
        </p:sp>
        <p:sp>
          <p:nvSpPr>
            <p:cNvPr id="12" name="Flowchart: Terminator 11">
              <a:extLst>
                <a:ext uri="{FF2B5EF4-FFF2-40B4-BE49-F238E27FC236}">
                  <a16:creationId xmlns:a16="http://schemas.microsoft.com/office/drawing/2014/main" id="{C768A655-5649-4D08-A8F4-88B7E1156C68}"/>
                </a:ext>
              </a:extLst>
            </p:cNvPr>
            <p:cNvSpPr/>
            <p:nvPr/>
          </p:nvSpPr>
          <p:spPr>
            <a:xfrm>
              <a:off x="8558752" y="3818833"/>
              <a:ext cx="2147581" cy="851483"/>
            </a:xfrm>
            <a:prstGeom prst="flowChartTermina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Bind/Not Bind</a:t>
              </a:r>
            </a:p>
          </p:txBody>
        </p:sp>
        <p:pic>
          <p:nvPicPr>
            <p:cNvPr id="2050" name="Picture 2" descr="File:Artificial Neural Network.jpg">
              <a:extLst>
                <a:ext uri="{FF2B5EF4-FFF2-40B4-BE49-F238E27FC236}">
                  <a16:creationId xmlns:a16="http://schemas.microsoft.com/office/drawing/2014/main" id="{5E8BA8F3-1B3A-4686-8722-08D1E98407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728" y="3872662"/>
              <a:ext cx="1689958" cy="1166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Arrow: U-Turn 13">
              <a:extLst>
                <a:ext uri="{FF2B5EF4-FFF2-40B4-BE49-F238E27FC236}">
                  <a16:creationId xmlns:a16="http://schemas.microsoft.com/office/drawing/2014/main" id="{05B2AD17-1AFC-46BA-A33C-0F68485A91F3}"/>
                </a:ext>
              </a:extLst>
            </p:cNvPr>
            <p:cNvSpPr/>
            <p:nvPr/>
          </p:nvSpPr>
          <p:spPr>
            <a:xfrm rot="10800000">
              <a:off x="5285062" y="4805253"/>
              <a:ext cx="4572002" cy="1603936"/>
            </a:xfrm>
            <a:prstGeom prst="uturnArrow">
              <a:avLst>
                <a:gd name="adj1" fmla="val 25000"/>
                <a:gd name="adj2" fmla="val 25000"/>
                <a:gd name="adj3" fmla="val 27831"/>
                <a:gd name="adj4" fmla="val 43750"/>
                <a:gd name="adj5" fmla="val 7007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033DEB-03F7-4FA4-975E-EEC65C142C25}"/>
                </a:ext>
              </a:extLst>
            </p:cNvPr>
            <p:cNvSpPr txBox="1"/>
            <p:nvPr/>
          </p:nvSpPr>
          <p:spPr>
            <a:xfrm>
              <a:off x="7206143" y="6016786"/>
              <a:ext cx="975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Evaluate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0603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A030-CA8F-4B54-99E5-3CA59591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99533"/>
            <a:ext cx="5142271" cy="1658198"/>
          </a:xfrm>
        </p:spPr>
        <p:txBody>
          <a:bodyPr>
            <a:normAutofit/>
          </a:bodyPr>
          <a:lstStyle/>
          <a:p>
            <a:r>
              <a:rPr lang="en-US" sz="4600" dirty="0"/>
              <a:t>This is a binary classification problem!</a:t>
            </a:r>
          </a:p>
        </p:txBody>
      </p:sp>
      <p:pic>
        <p:nvPicPr>
          <p:cNvPr id="3074" name="Picture 2" descr="Toy binary dataset">
            <a:extLst>
              <a:ext uri="{FF2B5EF4-FFF2-40B4-BE49-F238E27FC236}">
                <a16:creationId xmlns:a16="http://schemas.microsoft.com/office/drawing/2014/main" id="{19E309F9-4F1B-42CA-A5B4-CADA9EFC4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92" y="1258198"/>
            <a:ext cx="5451627" cy="402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D8F36-959F-47AF-B047-7CE77F896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011680"/>
            <a:ext cx="5142271" cy="3864732"/>
          </a:xfrm>
        </p:spPr>
        <p:txBody>
          <a:bodyPr>
            <a:normAutofit/>
          </a:bodyPr>
          <a:lstStyle/>
          <a:p>
            <a:r>
              <a:rPr lang="en-US" dirty="0"/>
              <a:t>Classifying the data into two groups</a:t>
            </a:r>
          </a:p>
          <a:p>
            <a:pPr lvl="1"/>
            <a:r>
              <a:rPr lang="en-US" dirty="0"/>
              <a:t>Bind/Not Bind</a:t>
            </a:r>
          </a:p>
          <a:p>
            <a:r>
              <a:rPr lang="en-US" dirty="0"/>
              <a:t>Predicting the probability of the target variable</a:t>
            </a:r>
          </a:p>
        </p:txBody>
      </p:sp>
    </p:spTree>
    <p:extLst>
      <p:ext uri="{BB962C8B-B14F-4D97-AF65-F5344CB8AC3E}">
        <p14:creationId xmlns:p14="http://schemas.microsoft.com/office/powerpoint/2010/main" val="869003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1DBB6-66BD-4387-A359-43662E598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99533"/>
            <a:ext cx="5142271" cy="1658198"/>
          </a:xfrm>
        </p:spPr>
        <p:txBody>
          <a:bodyPr>
            <a:normAutofit/>
          </a:bodyPr>
          <a:lstStyle/>
          <a:p>
            <a:r>
              <a:rPr lang="en-US" dirty="0"/>
              <a:t>Provided dataset</a:t>
            </a:r>
          </a:p>
        </p:txBody>
      </p:sp>
      <p:pic>
        <p:nvPicPr>
          <p:cNvPr id="5126" name="Picture 6" descr="https://whluo.me/DeepPL/images/protein-data.jpg">
            <a:extLst>
              <a:ext uri="{FF2B5EF4-FFF2-40B4-BE49-F238E27FC236}">
                <a16:creationId xmlns:a16="http://schemas.microsoft.com/office/drawing/2014/main" id="{FF09AA2A-417F-437E-811B-B9787649E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92" y="1803854"/>
            <a:ext cx="5451627" cy="293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13353-1244-4D04-9904-2F95C8EE1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011680"/>
            <a:ext cx="5142271" cy="3864732"/>
          </a:xfrm>
        </p:spPr>
        <p:txBody>
          <a:bodyPr>
            <a:normAutofit/>
          </a:bodyPr>
          <a:lstStyle/>
          <a:p>
            <a:r>
              <a:rPr lang="en-US" dirty="0"/>
              <a:t>3000 pairs of protein-ligand combinations</a:t>
            </a:r>
          </a:p>
          <a:p>
            <a:r>
              <a:rPr lang="en-US" dirty="0"/>
              <a:t>Molecule provided in .</a:t>
            </a:r>
            <a:r>
              <a:rPr lang="en-US" dirty="0" err="1"/>
              <a:t>pdb</a:t>
            </a:r>
            <a:r>
              <a:rPr lang="en-US" dirty="0"/>
              <a:t> format</a:t>
            </a:r>
          </a:p>
          <a:p>
            <a:r>
              <a:rPr lang="en-US" dirty="0"/>
              <a:t>Each molecule contains a list of atoms</a:t>
            </a:r>
          </a:p>
          <a:p>
            <a:pPr lvl="1"/>
            <a:r>
              <a:rPr lang="en-US" dirty="0"/>
              <a:t>x, y, z coordinate of each atom</a:t>
            </a:r>
          </a:p>
          <a:p>
            <a:pPr lvl="1"/>
            <a:r>
              <a:rPr lang="en-US" dirty="0"/>
              <a:t>Atom type (hydrophobic or polar)</a:t>
            </a:r>
          </a:p>
          <a:p>
            <a:r>
              <a:rPr lang="en-US" dirty="0"/>
              <a:t>3000 positive training examples</a:t>
            </a:r>
          </a:p>
          <a:p>
            <a:r>
              <a:rPr lang="en-US" dirty="0"/>
              <a:t>2999</a:t>
            </a:r>
            <a:r>
              <a:rPr lang="en-US" baseline="30000" dirty="0"/>
              <a:t>2 </a:t>
            </a:r>
            <a:r>
              <a:rPr lang="en-US" dirty="0"/>
              <a:t>negative training examples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445306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2F096F-0B88-4515-A54E-19E697ECC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the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834C3C-2374-4C26-A7F1-B93A131B3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42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0A29D1-6493-44E2-8F94-6D8C844D3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varying input size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B2F7A6-D2EF-47B2-9E59-F9AC09D7A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Protein can contain 100s to 1000s of atoms</a:t>
            </a:r>
          </a:p>
          <a:p>
            <a:r>
              <a:rPr lang="en-US" dirty="0"/>
              <a:t>Ligand contain much less atoms (usually less than 20, sometimes even 1)</a:t>
            </a:r>
          </a:p>
          <a:p>
            <a:r>
              <a:rPr lang="en-US" dirty="0"/>
              <a:t>Hard to design a neural network around varied input</a:t>
            </a:r>
          </a:p>
          <a:p>
            <a:r>
              <a:rPr lang="en-US" dirty="0"/>
              <a:t>Solution: Voxelization into a 3D grid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93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Metropolita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33ACF124-275F-44F2-8DE0-0A755069829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1756</Words>
  <Application>Microsoft Office PowerPoint</Application>
  <PresentationFormat>Widescreen</PresentationFormat>
  <Paragraphs>254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 Light</vt:lpstr>
      <vt:lpstr>Fira Code</vt:lpstr>
      <vt:lpstr>Metropolitan</vt:lpstr>
      <vt:lpstr>DeepPL</vt:lpstr>
      <vt:lpstr>Outline</vt:lpstr>
      <vt:lpstr>Background</vt:lpstr>
      <vt:lpstr>Protein-Ligand bindings</vt:lpstr>
      <vt:lpstr>The task</vt:lpstr>
      <vt:lpstr>This is a binary classification problem!</vt:lpstr>
      <vt:lpstr>Provided dataset</vt:lpstr>
      <vt:lpstr>Preprocessing the data</vt:lpstr>
      <vt:lpstr>Dealing with varying input size</vt:lpstr>
      <vt:lpstr>Voxelization of the data set</vt:lpstr>
      <vt:lpstr>Voxelization of the data set</vt:lpstr>
      <vt:lpstr>Voxelization of the data set</vt:lpstr>
      <vt:lpstr>Voxelization of the data set</vt:lpstr>
      <vt:lpstr>Voxelization of the data set</vt:lpstr>
      <vt:lpstr>Choosing max distance and grid resolution</vt:lpstr>
      <vt:lpstr>Sparse Matrix: Memory saving technique</vt:lpstr>
      <vt:lpstr>Creating and training the model</vt:lpstr>
      <vt:lpstr>“Wide” Resnet</vt:lpstr>
      <vt:lpstr>“Wide” Resnet</vt:lpstr>
      <vt:lpstr>“Wide” Resnet</vt:lpstr>
      <vt:lpstr>Training and validation data</vt:lpstr>
      <vt:lpstr>Experiments with width</vt:lpstr>
      <vt:lpstr>Adam vs Adam+SGD</vt:lpstr>
      <vt:lpstr>Modifying the first layer to train on sparse data</vt:lpstr>
      <vt:lpstr>Modifying the first layer to train on sparse data</vt:lpstr>
      <vt:lpstr>Modifying the first layer to train on sparse data</vt:lpstr>
      <vt:lpstr>Training examples ratio</vt:lpstr>
      <vt:lpstr>Training examples ratio</vt:lpstr>
      <vt:lpstr>Dynamic generation of training examples</vt:lpstr>
      <vt:lpstr>Dynamic generation of training examples</vt:lpstr>
      <vt:lpstr>Implementing in Keras</vt:lpstr>
      <vt:lpstr>Dynamic generation results</vt:lpstr>
      <vt:lpstr>Separate your training and validation dataset!</vt:lpstr>
      <vt:lpstr>Evaluating the model</vt:lpstr>
      <vt:lpstr>Accuracy is not accurate</vt:lpstr>
      <vt:lpstr>Confusion Matrix</vt:lpstr>
      <vt:lpstr>Precision, Recall, F1 Score, Matthew’s Correlation Coefficient</vt:lpstr>
      <vt:lpstr>Metrics in practice</vt:lpstr>
      <vt:lpstr>Metrics in practice</vt:lpstr>
      <vt:lpstr>Top 10 ligands?</vt:lpstr>
      <vt:lpstr>Conclusion</vt:lpstr>
      <vt:lpstr>PowerPoint Presentation</vt:lpstr>
      <vt:lpstr>Bonus Tip: Tensor Processing Unit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DeepPL</dc:title>
  <dc:creator>Luo Wenhan</dc:creator>
  <cp:lastModifiedBy>Luo Wenhan</cp:lastModifiedBy>
  <cp:revision>54</cp:revision>
  <dcterms:created xsi:type="dcterms:W3CDTF">2018-11-12T23:01:21Z</dcterms:created>
  <dcterms:modified xsi:type="dcterms:W3CDTF">2018-11-13T10:39:39Z</dcterms:modified>
</cp:coreProperties>
</file>